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60" r:id="rId7"/>
    <p:sldId id="262" r:id="rId8"/>
    <p:sldId id="265" r:id="rId9"/>
    <p:sldId id="282" r:id="rId10"/>
    <p:sldId id="283" r:id="rId11"/>
    <p:sldId id="284" r:id="rId12"/>
    <p:sldId id="285" r:id="rId13"/>
    <p:sldId id="27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9" autoAdjust="0"/>
    <p:restoredTop sz="95161" autoAdjust="0"/>
  </p:normalViewPr>
  <p:slideViewPr>
    <p:cSldViewPr snapToGrid="0">
      <p:cViewPr>
        <p:scale>
          <a:sx n="80" d="100"/>
          <a:sy n="80" d="100"/>
        </p:scale>
        <p:origin x="-288"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3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4/18/2021</a:t>
            </a:fld>
            <a:endParaRPr lang="en-US" dirty="0"/>
          </a:p>
        </p:txBody>
      </p:sp>
      <p:sp>
        <p:nvSpPr>
          <p:cNvPr id="4" name="Footer Placeholder 3">
            <a:extLst>
              <a:ext uri="{FF2B5EF4-FFF2-40B4-BE49-F238E27FC236}">
                <a16:creationId xmlns=""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a:t>
            </a:fld>
            <a:endParaRPr lang="en-US" dirty="0"/>
          </a:p>
        </p:txBody>
      </p:sp>
    </p:spTree>
    <p:extLst>
      <p:ext uri="{BB962C8B-B14F-4D97-AF65-F5344CB8AC3E}">
        <p14:creationId xmlns=""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pPr/>
              <a:t>4/18/2021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pPr/>
              <a:t>‹#›</a:t>
            </a:fld>
            <a:endParaRPr lang="en-US" noProof="0" dirty="0"/>
          </a:p>
        </p:txBody>
      </p:sp>
    </p:spTree>
    <p:extLst>
      <p:ext uri="{BB962C8B-B14F-4D97-AF65-F5344CB8AC3E}">
        <p14:creationId xmlns=""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1</a:t>
            </a:fld>
            <a:endParaRPr lang="en-US" noProof="0" dirty="0"/>
          </a:p>
        </p:txBody>
      </p:sp>
    </p:spTree>
    <p:extLst>
      <p:ext uri="{BB962C8B-B14F-4D97-AF65-F5344CB8AC3E}">
        <p14:creationId xmlns="" xmlns:p14="http://schemas.microsoft.com/office/powerpoint/2010/main" val="311603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ea typeface="Calibri" panose="020F0502020204030204" pitchFamily="34" charset="0"/>
              </a:rPr>
              <a:t>In conclusion, the increase of the population in need of healthcare services has influenced the shift of healthcare from hospital to home, especially for conditions that are not critical. Respiratory home care services have become an important need of the day for people with respiratory diseases. </a:t>
            </a:r>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10</a:t>
            </a:fld>
            <a:endParaRPr lang="en-US" noProof="0" dirty="0"/>
          </a:p>
        </p:txBody>
      </p:sp>
    </p:spTree>
    <p:extLst>
      <p:ext uri="{BB962C8B-B14F-4D97-AF65-F5344CB8AC3E}">
        <p14:creationId xmlns="" xmlns:p14="http://schemas.microsoft.com/office/powerpoint/2010/main" val="339631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11</a:t>
            </a:fld>
            <a:endParaRPr lang="en-US" noProof="0" dirty="0"/>
          </a:p>
        </p:txBody>
      </p:sp>
    </p:spTree>
    <p:extLst>
      <p:ext uri="{BB962C8B-B14F-4D97-AF65-F5344CB8AC3E}">
        <p14:creationId xmlns="" xmlns:p14="http://schemas.microsoft.com/office/powerpoint/2010/main" val="117256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2</a:t>
            </a:fld>
            <a:endParaRPr lang="en-US" noProof="0" dirty="0"/>
          </a:p>
        </p:txBody>
      </p:sp>
    </p:spTree>
    <p:extLst>
      <p:ext uri="{BB962C8B-B14F-4D97-AF65-F5344CB8AC3E}">
        <p14:creationId xmlns="" xmlns:p14="http://schemas.microsoft.com/office/powerpoint/2010/main" val="385670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Home care is described as the provision of services and equipment in the residences or homes of clients that need rehabilitation for acute and chronic needs. Home care includes community care, residential care, and palliative and hospice care. Overall, the purpose of providing home care to patients with respiratory conditions is to encourage self-management and independence, decrease morbidity, and improve their survival and quality of life (</a:t>
            </a:r>
            <a:r>
              <a:rPr lang="en-US" sz="1800" dirty="0">
                <a:solidFill>
                  <a:srgbClr val="222222"/>
                </a:solidFill>
                <a:effectLst/>
                <a:latin typeface="Times New Roman" panose="02020603050405020304" pitchFamily="18" charset="0"/>
                <a:ea typeface="Calibri" panose="020F0502020204030204" pitchFamily="34" charset="0"/>
              </a:rPr>
              <a:t>Sleurs et al., 2019)</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3</a:t>
            </a:fld>
            <a:endParaRPr lang="en-US" noProof="0" dirty="0"/>
          </a:p>
        </p:txBody>
      </p:sp>
    </p:spTree>
    <p:extLst>
      <p:ext uri="{BB962C8B-B14F-4D97-AF65-F5344CB8AC3E}">
        <p14:creationId xmlns="" xmlns:p14="http://schemas.microsoft.com/office/powerpoint/2010/main" val="114064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Chronic respiratory conditions obstruct the airflow, therefore impacting the airways and lung structures. The most common respiratory diseases and conditions that require respiratory home care include; asthma, chronic obstructive pulmonary disease (COPD), congestive heart failure, pulmonary hypertension, occupational lung disease, obstructive sleep apnea, respiratory failure, and paralytic syndromes. </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4</a:t>
            </a:fld>
            <a:endParaRPr lang="en-US" noProof="0" dirty="0"/>
          </a:p>
        </p:txBody>
      </p:sp>
    </p:spTree>
    <p:extLst>
      <p:ext uri="{BB962C8B-B14F-4D97-AF65-F5344CB8AC3E}">
        <p14:creationId xmlns="" xmlns:p14="http://schemas.microsoft.com/office/powerpoint/2010/main" val="235827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As the healthcare system is increasingly becoming overwhelmed with patients requiring healthcare services, some patients are being discharged from hospitals still needing care. Consequently, healthcare professionals and patients themselves use a wide variety of medical devices and equipment to manage their health or receive healthcare management assistance</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5</a:t>
            </a:fld>
            <a:endParaRPr lang="en-US" noProof="0" dirty="0"/>
          </a:p>
        </p:txBody>
      </p:sp>
    </p:spTree>
    <p:extLst>
      <p:ext uri="{BB962C8B-B14F-4D97-AF65-F5344CB8AC3E}">
        <p14:creationId xmlns="" xmlns:p14="http://schemas.microsoft.com/office/powerpoint/2010/main" val="334941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Respiratory home care often involves an interdisciplinary team of various specialists working on different aspects or components to provide appropriate and high-quality care. These specialists include; an allergist, nose, ear, and throat specialist, respiratory therapists, respiratory care practitioners, respiratory care technician, rheumatologist, oncologist, pulmonologist, pulmonary care nurses, and patient educator. </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6</a:t>
            </a:fld>
            <a:endParaRPr lang="en-US" noProof="0" dirty="0"/>
          </a:p>
        </p:txBody>
      </p:sp>
    </p:spTree>
    <p:extLst>
      <p:ext uri="{BB962C8B-B14F-4D97-AF65-F5344CB8AC3E}">
        <p14:creationId xmlns="" xmlns:p14="http://schemas.microsoft.com/office/powerpoint/2010/main" val="212166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Treatment forms vary for different types of respiratory diseases. The selection of form of treatment depends on the root cause of the disease, diagnosis, severity, age, and condition analysis of the disease.  Depending on the patient's respiratory disease, treatment may include pharmacological, non-pharmacological interventions, and additional procedures. An advanced procedure such as interventional bronchoscopy is another critical form of treatment for respiratory diseases. Interventional bronchoscopy relies on the use of a bronchoscope to conduct a minimally invasive treatment.</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7</a:t>
            </a:fld>
            <a:endParaRPr lang="en-US" noProof="0" dirty="0"/>
          </a:p>
        </p:txBody>
      </p:sp>
    </p:spTree>
    <p:extLst>
      <p:ext uri="{BB962C8B-B14F-4D97-AF65-F5344CB8AC3E}">
        <p14:creationId xmlns="" xmlns:p14="http://schemas.microsoft.com/office/powerpoint/2010/main" val="129371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Pharmacological treatment may include a combination of oral drugs, inhalers, and intravenous treatments. Inhalers, oral medications, nebulizers, and injections are common in treating most respiratory conditions such as asthma and chronic obstructive pulmonary disease (</a:t>
            </a:r>
            <a:r>
              <a:rPr lang="en-US" sz="1800" dirty="0">
                <a:solidFill>
                  <a:srgbClr val="222222"/>
                </a:solidFill>
                <a:effectLst/>
                <a:latin typeface="Times New Roman" panose="02020603050405020304" pitchFamily="18" charset="0"/>
                <a:ea typeface="Calibri" panose="020F0502020204030204" pitchFamily="34" charset="0"/>
              </a:rPr>
              <a:t>Cox et al., 2018)</a:t>
            </a:r>
            <a:r>
              <a:rPr lang="en-US" sz="1800" dirty="0">
                <a:effectLst/>
                <a:latin typeface="Times New Roman" panose="02020603050405020304" pitchFamily="18" charset="0"/>
                <a:ea typeface="Calibri" panose="020F0502020204030204" pitchFamily="34" charset="0"/>
              </a:rPr>
              <a:t>. It is important for healthcare providers to offer patients with specific explanations on the use of specific medications, their benefits, and potential side effects. </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8</a:t>
            </a:fld>
            <a:endParaRPr lang="en-US" noProof="0" dirty="0"/>
          </a:p>
        </p:txBody>
      </p:sp>
    </p:spTree>
    <p:extLst>
      <p:ext uri="{BB962C8B-B14F-4D97-AF65-F5344CB8AC3E}">
        <p14:creationId xmlns="" xmlns:p14="http://schemas.microsoft.com/office/powerpoint/2010/main" val="129931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Non-pharmacological interventions used in the treatment of chronic respiratory diseases include cigarette cessation, supplemental oxygen, nutritional support, pulmonary rehabilitation, and self-management. It is important that patients with respiratory conditions quit smoking to further avoid compromising their breathing. Pulmonary rehabilitation reduces breathlessness, improves HRQoL, and increases tolerance in patients with chronic respiratory diseases</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9</a:t>
            </a:fld>
            <a:endParaRPr lang="en-US" noProof="0" dirty="0"/>
          </a:p>
        </p:txBody>
      </p:sp>
    </p:spTree>
    <p:extLst>
      <p:ext uri="{BB962C8B-B14F-4D97-AF65-F5344CB8AC3E}">
        <p14:creationId xmlns="" xmlns:p14="http://schemas.microsoft.com/office/powerpoint/2010/main" val="4699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3" name="Picture Placeholder 22">
            <a:extLst>
              <a:ext uri="{FF2B5EF4-FFF2-40B4-BE49-F238E27FC236}">
                <a16:creationId xmlns=""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24" name="Rectangle 23">
            <a:extLst>
              <a:ext uri="{FF2B5EF4-FFF2-40B4-BE49-F238E27FC236}">
                <a16:creationId xmlns=""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Numbers Option 1">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4" name="Text Placeholder 4">
            <a:extLst>
              <a:ext uri="{FF2B5EF4-FFF2-40B4-BE49-F238E27FC236}">
                <a16:creationId xmlns="" xmlns:a16="http://schemas.microsoft.com/office/drawing/2014/main" id="{C0299E33-978D-4B8A-9AC7-FC3F151DAC3D}"/>
              </a:ext>
            </a:extLst>
          </p:cNvPr>
          <p:cNvSpPr>
            <a:spLocks noGrp="1"/>
          </p:cNvSpPr>
          <p:nvPr>
            <p:ph type="body" sz="quarter" idx="17"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Text Placeholder 2">
            <a:extLst>
              <a:ext uri="{FF2B5EF4-FFF2-40B4-BE49-F238E27FC236}">
                <a16:creationId xmlns=""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15" name="Slide Number Placeholder 6">
            <a:extLst>
              <a:ext uri="{FF2B5EF4-FFF2-40B4-BE49-F238E27FC236}">
                <a16:creationId xmlns="" xmlns:a16="http://schemas.microsoft.com/office/drawing/2014/main" id="{03A8A6E9-DFE7-C84C-8C6D-E32D8A663AA6}"/>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47237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arge Numbers Option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6" name="Text Placeholder 3">
            <a:extLst>
              <a:ext uri="{FF2B5EF4-FFF2-40B4-BE49-F238E27FC236}">
                <a16:creationId xmlns="" xmlns:a16="http://schemas.microsoft.com/office/drawing/2014/main" id="{AD3903B4-7169-4D4B-A4EE-98E908F47924}"/>
              </a:ext>
            </a:extLst>
          </p:cNvPr>
          <p:cNvSpPr>
            <a:spLocks noGrp="1"/>
          </p:cNvSpPr>
          <p:nvPr>
            <p:ph type="body" sz="quarter" idx="27" hasCustomPrompt="1"/>
          </p:nvPr>
        </p:nvSpPr>
        <p:spPr>
          <a:xfrm>
            <a:off x="431800" y="1593150"/>
            <a:ext cx="4348065" cy="4348065"/>
          </a:xfrm>
          <a:prstGeom prst="ellipse">
            <a:avLst/>
          </a:prstGeom>
          <a:solidFill>
            <a:schemeClr val="accent1">
              <a:alpha val="10000"/>
            </a:schemeClr>
          </a:solidFill>
          <a:ln>
            <a:solidFill>
              <a:schemeClr val="accent1"/>
            </a:solidFill>
          </a:ln>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 xmlns:a16="http://schemas.microsoft.com/office/drawing/2014/main" id="{96BEA54F-1538-4369-953E-48143E778A0C}"/>
              </a:ext>
            </a:extLst>
          </p:cNvPr>
          <p:cNvSpPr>
            <a:spLocks noGrp="1"/>
          </p:cNvSpPr>
          <p:nvPr>
            <p:ph type="body" sz="quarter" idx="30" hasCustomPrompt="1"/>
          </p:nvPr>
        </p:nvSpPr>
        <p:spPr>
          <a:xfrm>
            <a:off x="1200023" y="2205688"/>
            <a:ext cx="2811618" cy="1440000"/>
          </a:xfrm>
          <a:prstGeom prst="rect">
            <a:avLst/>
          </a:prstGeom>
          <a:noFill/>
        </p:spPr>
        <p:txBody>
          <a:bodyPr anchor="b"/>
          <a:lstStyle>
            <a:lvl1pPr marL="0" indent="0" algn="ctr">
              <a:spcBef>
                <a:spcPts val="0"/>
              </a:spcBef>
              <a:spcAft>
                <a:spcPts val="0"/>
              </a:spcAft>
              <a:buNone/>
              <a:defRPr sz="6600" b="1">
                <a:solidFill>
                  <a:schemeClr val="tx1">
                    <a:lumMod val="75000"/>
                    <a:lumOff val="25000"/>
                  </a:schemeClr>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 xmlns:a16="http://schemas.microsoft.com/office/drawing/2014/main" id="{A7461332-515F-423E-992A-19C7845D0A7E}"/>
              </a:ext>
            </a:extLst>
          </p:cNvPr>
          <p:cNvSpPr>
            <a:spLocks noGrp="1"/>
          </p:cNvSpPr>
          <p:nvPr>
            <p:ph sz="half" idx="2" hasCustomPrompt="1"/>
          </p:nvPr>
        </p:nvSpPr>
        <p:spPr>
          <a:xfrm>
            <a:off x="1615832"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Text Placeholder 9">
            <a:extLst>
              <a:ext uri="{FF2B5EF4-FFF2-40B4-BE49-F238E27FC236}">
                <a16:creationId xmlns="" xmlns:a16="http://schemas.microsoft.com/office/drawing/2014/main" id="{35BD4359-D385-4BCD-B33E-EF9B611693CD}"/>
              </a:ext>
            </a:extLst>
          </p:cNvPr>
          <p:cNvSpPr>
            <a:spLocks noGrp="1"/>
          </p:cNvSpPr>
          <p:nvPr>
            <p:ph type="body" sz="quarter" idx="28" hasCustomPrompt="1"/>
          </p:nvPr>
        </p:nvSpPr>
        <p:spPr>
          <a:xfrm>
            <a:off x="4123559" y="1864921"/>
            <a:ext cx="3804522" cy="3804522"/>
          </a:xfrm>
          <a:prstGeom prst="ellipse">
            <a:avLst/>
          </a:prstGeom>
          <a:solidFill>
            <a:schemeClr val="accent2">
              <a:alpha val="10000"/>
            </a:schemeClr>
          </a:solidFill>
          <a:ln>
            <a:solidFill>
              <a:schemeClr val="accent2"/>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1" name="Text Placeholder 9">
            <a:extLst>
              <a:ext uri="{FF2B5EF4-FFF2-40B4-BE49-F238E27FC236}">
                <a16:creationId xmlns="" xmlns:a16="http://schemas.microsoft.com/office/drawing/2014/main" id="{75AB5322-7A21-47FE-92DA-8B0C974F8FB4}"/>
              </a:ext>
            </a:extLst>
          </p:cNvPr>
          <p:cNvSpPr>
            <a:spLocks noGrp="1"/>
          </p:cNvSpPr>
          <p:nvPr>
            <p:ph type="body" sz="quarter" idx="31" hasCustomPrompt="1"/>
          </p:nvPr>
        </p:nvSpPr>
        <p:spPr>
          <a:xfrm>
            <a:off x="4620011"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 xmlns:a16="http://schemas.microsoft.com/office/drawing/2014/main" id="{C63BF992-768D-4119-8D4A-65B4E8FF04E5}"/>
              </a:ext>
            </a:extLst>
          </p:cNvPr>
          <p:cNvSpPr>
            <a:spLocks noGrp="1"/>
          </p:cNvSpPr>
          <p:nvPr>
            <p:ph type="body" sz="quarter" idx="33" hasCustomPrompt="1"/>
          </p:nvPr>
        </p:nvSpPr>
        <p:spPr>
          <a:xfrm>
            <a:off x="503582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9" name="Text Placeholder 9">
            <a:extLst>
              <a:ext uri="{FF2B5EF4-FFF2-40B4-BE49-F238E27FC236}">
                <a16:creationId xmlns="" xmlns:a16="http://schemas.microsoft.com/office/drawing/2014/main" id="{760B0B05-57EC-42F8-B1E3-6386C1E9C600}"/>
              </a:ext>
            </a:extLst>
          </p:cNvPr>
          <p:cNvSpPr>
            <a:spLocks noGrp="1"/>
          </p:cNvSpPr>
          <p:nvPr>
            <p:ph type="body" sz="quarter" idx="29" hasCustomPrompt="1"/>
          </p:nvPr>
        </p:nvSpPr>
        <p:spPr>
          <a:xfrm>
            <a:off x="7454997" y="2207063"/>
            <a:ext cx="3120238" cy="3120238"/>
          </a:xfrm>
          <a:prstGeom prst="ellipse">
            <a:avLst/>
          </a:prstGeom>
          <a:solidFill>
            <a:schemeClr val="accent3">
              <a:alpha val="10000"/>
            </a:schemeClr>
          </a:solidFill>
          <a:ln>
            <a:solidFill>
              <a:schemeClr val="accent3"/>
            </a:solidFill>
          </a:ln>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12" name="Text Placeholder 9">
            <a:extLst>
              <a:ext uri="{FF2B5EF4-FFF2-40B4-BE49-F238E27FC236}">
                <a16:creationId xmlns="" xmlns:a16="http://schemas.microsoft.com/office/drawing/2014/main" id="{A68AE188-594C-409F-8B57-C0CFFAFC9AB8}"/>
              </a:ext>
            </a:extLst>
          </p:cNvPr>
          <p:cNvSpPr>
            <a:spLocks noGrp="1"/>
          </p:cNvSpPr>
          <p:nvPr>
            <p:ph type="body" sz="quarter" idx="32" hasCustomPrompt="1"/>
          </p:nvPr>
        </p:nvSpPr>
        <p:spPr>
          <a:xfrm>
            <a:off x="776361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tx1">
                    <a:lumMod val="75000"/>
                    <a:lumOff val="25000"/>
                  </a:schemeClr>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 xmlns:a16="http://schemas.microsoft.com/office/drawing/2014/main" id="{ED698B85-CFF0-4F09-8E8A-BCAEC5056233}"/>
              </a:ext>
            </a:extLst>
          </p:cNvPr>
          <p:cNvSpPr>
            <a:spLocks noGrp="1"/>
          </p:cNvSpPr>
          <p:nvPr>
            <p:ph type="body" sz="quarter" idx="34" hasCustomPrompt="1"/>
          </p:nvPr>
        </p:nvSpPr>
        <p:spPr>
          <a:xfrm>
            <a:off x="8025116"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 xmlns:a16="http://schemas.microsoft.com/office/drawing/2014/main" id="{40258D63-D809-EE49-BCDD-8D6306004AEE}"/>
              </a:ext>
            </a:extLst>
          </p:cNvPr>
          <p:cNvSpPr>
            <a:spLocks noGrp="1"/>
          </p:cNvSpPr>
          <p:nvPr>
            <p:ph type="sldNum" sz="quarter" idx="3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387764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arket Spac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cxnSp>
        <p:nvCxnSpPr>
          <p:cNvPr id="6" name="Straight Connector 5">
            <a:extLst>
              <a:ext uri="{FF2B5EF4-FFF2-40B4-BE49-F238E27FC236}">
                <a16:creationId xmlns="" xmlns:a16="http://schemas.microsoft.com/office/drawing/2014/main" id="{E09B4ACC-E72E-450B-88FA-710ECDE6548D}"/>
              </a:ext>
            </a:extLst>
          </p:cNvPr>
          <p:cNvCxnSpPr/>
          <p:nvPr userDrawn="1"/>
        </p:nvCxnSpPr>
        <p:spPr>
          <a:xfrm>
            <a:off x="5503617"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B1419610-8183-4044-A08A-8F6940C6AC9B}"/>
              </a:ext>
            </a:extLst>
          </p:cNvPr>
          <p:cNvCxnSpPr>
            <a:cxnSpLocks/>
          </p:cNvCxnSpPr>
          <p:nvPr userDrawn="1"/>
        </p:nvCxnSpPr>
        <p:spPr>
          <a:xfrm flipH="1">
            <a:off x="432000" y="3652910"/>
            <a:ext cx="10143235"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 xmlns:a16="http://schemas.microsoft.com/office/drawing/2014/main" id="{C28012CA-9AC6-43EF-965E-2A6886FA2CF8}"/>
              </a:ext>
            </a:extLst>
          </p:cNvPr>
          <p:cNvSpPr>
            <a:spLocks noGrp="1"/>
          </p:cNvSpPr>
          <p:nvPr>
            <p:ph type="body" sz="quarter" idx="14" hasCustomPrompt="1"/>
          </p:nvPr>
        </p:nvSpPr>
        <p:spPr>
          <a:xfrm>
            <a:off x="4513617"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 xmlns:a16="http://schemas.microsoft.com/office/drawing/2014/main" id="{C5861664-5B54-4F47-BF93-4FC02E6A1BC2}"/>
              </a:ext>
            </a:extLst>
          </p:cNvPr>
          <p:cNvSpPr>
            <a:spLocks noGrp="1"/>
          </p:cNvSpPr>
          <p:nvPr>
            <p:ph type="body" sz="quarter" idx="15" hasCustomPrompt="1"/>
          </p:nvPr>
        </p:nvSpPr>
        <p:spPr>
          <a:xfrm>
            <a:off x="4513617"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 xmlns:a16="http://schemas.microsoft.com/office/drawing/2014/main" id="{056B4554-0DA9-4087-850E-209049BEFC4B}"/>
              </a:ext>
            </a:extLst>
          </p:cNvPr>
          <p:cNvSpPr>
            <a:spLocks noGrp="1"/>
          </p:cNvSpPr>
          <p:nvPr>
            <p:ph type="body" sz="quarter" idx="17" hasCustomPrompt="1"/>
          </p:nvPr>
        </p:nvSpPr>
        <p:spPr>
          <a:xfrm>
            <a:off x="8595235"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 xmlns:a16="http://schemas.microsoft.com/office/drawing/2014/main" id="{AA059022-81BB-3141-9DC1-6E855A13A2D0}"/>
              </a:ext>
            </a:extLst>
          </p:cNvPr>
          <p:cNvSpPr>
            <a:spLocks noGrp="1"/>
          </p:cNvSpPr>
          <p:nvPr>
            <p:ph type="sldNum" sz="quarter" idx="18"/>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24303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Content Placeholder 2">
            <a:extLst>
              <a:ext uri="{FF2B5EF4-FFF2-40B4-BE49-F238E27FC236}">
                <a16:creationId xmlns="" xmlns:a16="http://schemas.microsoft.com/office/drawing/2014/main" id="{553B9F09-9E9C-4307-BB4B-33A20282D9A2}"/>
              </a:ext>
            </a:extLst>
          </p:cNvPr>
          <p:cNvSpPr>
            <a:spLocks noGrp="1"/>
          </p:cNvSpPr>
          <p:nvPr>
            <p:ph idx="1" hasCustomPrompt="1"/>
          </p:nvPr>
        </p:nvSpPr>
        <p:spPr>
          <a:xfrm>
            <a:off x="432000" y="1728000"/>
            <a:ext cx="2919633"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6" name="Content Placeholder 2">
            <a:extLst>
              <a:ext uri="{FF2B5EF4-FFF2-40B4-BE49-F238E27FC236}">
                <a16:creationId xmlns="" xmlns:a16="http://schemas.microsoft.com/office/drawing/2014/main" id="{D79DF38F-893A-4CE0-B168-9FAA1D01B8D7}"/>
              </a:ext>
            </a:extLst>
          </p:cNvPr>
          <p:cNvSpPr>
            <a:spLocks noGrp="1"/>
          </p:cNvSpPr>
          <p:nvPr>
            <p:ph idx="14" hasCustomPrompt="1"/>
          </p:nvPr>
        </p:nvSpPr>
        <p:spPr>
          <a:xfrm>
            <a:off x="432000"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Freeform: Shape 13">
            <a:extLst>
              <a:ext uri="{FF2B5EF4-FFF2-40B4-BE49-F238E27FC236}">
                <a16:creationId xmlns="" xmlns:a16="http://schemas.microsoft.com/office/drawing/2014/main" id="{02DBE11B-8F8E-48E5-9449-E6E9E355DA0F}"/>
              </a:ext>
            </a:extLst>
          </p:cNvPr>
          <p:cNvSpPr/>
          <p:nvPr userDrawn="1"/>
        </p:nvSpPr>
        <p:spPr>
          <a:xfrm flipH="1">
            <a:off x="3570526"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Content Placeholder 2">
            <a:extLst>
              <a:ext uri="{FF2B5EF4-FFF2-40B4-BE49-F238E27FC236}">
                <a16:creationId xmlns="" xmlns:a16="http://schemas.microsoft.com/office/drawing/2014/main" id="{707C52DD-FDE4-4BF6-B79B-3095E2927247}"/>
              </a:ext>
            </a:extLst>
          </p:cNvPr>
          <p:cNvSpPr>
            <a:spLocks noGrp="1"/>
          </p:cNvSpPr>
          <p:nvPr>
            <p:ph idx="17" hasCustomPrompt="1"/>
          </p:nvPr>
        </p:nvSpPr>
        <p:spPr>
          <a:xfrm>
            <a:off x="4043801" y="1728000"/>
            <a:ext cx="2919633"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8" name="Content Placeholder 2">
            <a:extLst>
              <a:ext uri="{FF2B5EF4-FFF2-40B4-BE49-F238E27FC236}">
                <a16:creationId xmlns="" xmlns:a16="http://schemas.microsoft.com/office/drawing/2014/main" id="{22F46232-3721-4BC5-BEB7-E61D878D79FA}"/>
              </a:ext>
            </a:extLst>
          </p:cNvPr>
          <p:cNvSpPr>
            <a:spLocks noGrp="1"/>
          </p:cNvSpPr>
          <p:nvPr>
            <p:ph idx="15" hasCustomPrompt="1"/>
          </p:nvPr>
        </p:nvSpPr>
        <p:spPr>
          <a:xfrm>
            <a:off x="4043801"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Freeform: Shape 14">
            <a:extLst>
              <a:ext uri="{FF2B5EF4-FFF2-40B4-BE49-F238E27FC236}">
                <a16:creationId xmlns="" xmlns:a16="http://schemas.microsoft.com/office/drawing/2014/main" id="{6EF06703-92AF-44B7-8CE1-044DD2093118}"/>
              </a:ext>
            </a:extLst>
          </p:cNvPr>
          <p:cNvSpPr/>
          <p:nvPr userDrawn="1"/>
        </p:nvSpPr>
        <p:spPr>
          <a:xfrm flipH="1">
            <a:off x="7182327" y="1945687"/>
            <a:ext cx="254382" cy="284625"/>
          </a:xfrm>
          <a:custGeom>
            <a:avLst/>
            <a:gdLst>
              <a:gd name="connsiteX0" fmla="*/ 971574 w 1172492"/>
              <a:gd name="connsiteY0" fmla="*/ 1363 h 1311889"/>
              <a:gd name="connsiteX1" fmla="*/ 1149708 w 1172492"/>
              <a:gd name="connsiteY1" fmla="*/ 90029 h 1311889"/>
              <a:gd name="connsiteX2" fmla="*/ 1172490 w 1172492"/>
              <a:gd name="connsiteY2" fmla="*/ 157779 h 1311889"/>
              <a:gd name="connsiteX3" fmla="*/ 1171406 w 1172492"/>
              <a:gd name="connsiteY3" fmla="*/ 173319 h 1311889"/>
              <a:gd name="connsiteX4" fmla="*/ 1172000 w 1172492"/>
              <a:gd name="connsiteY4" fmla="*/ 173319 h 1311889"/>
              <a:gd name="connsiteX5" fmla="*/ 1172000 w 1172492"/>
              <a:gd name="connsiteY5" fmla="*/ 1147057 h 1311889"/>
              <a:gd name="connsiteX6" fmla="*/ 1172492 w 1172492"/>
              <a:gd name="connsiteY6" fmla="*/ 1154110 h 1311889"/>
              <a:gd name="connsiteX7" fmla="*/ 1172000 w 1172492"/>
              <a:gd name="connsiteY7" fmla="*/ 1155572 h 1311889"/>
              <a:gd name="connsiteX8" fmla="*/ 1172000 w 1172492"/>
              <a:gd name="connsiteY8" fmla="*/ 1156775 h 1311889"/>
              <a:gd name="connsiteX9" fmla="*/ 1171596 w 1172492"/>
              <a:gd name="connsiteY9" fmla="*/ 1156775 h 1311889"/>
              <a:gd name="connsiteX10" fmla="*/ 1149710 w 1172492"/>
              <a:gd name="connsiteY10" fmla="*/ 1221860 h 1311889"/>
              <a:gd name="connsiteX11" fmla="*/ 903826 w 1172492"/>
              <a:gd name="connsiteY11" fmla="*/ 1287744 h 1311889"/>
              <a:gd name="connsiteX12" fmla="*/ 88669 w 1172492"/>
              <a:gd name="connsiteY12" fmla="*/ 817113 h 1311889"/>
              <a:gd name="connsiteX13" fmla="*/ 4802 w 1172492"/>
              <a:gd name="connsiteY13" fmla="*/ 707817 h 1311889"/>
              <a:gd name="connsiteX14" fmla="*/ 2987 w 1172492"/>
              <a:gd name="connsiteY14" fmla="*/ 681795 h 1311889"/>
              <a:gd name="connsiteX15" fmla="*/ 0 w 1172492"/>
              <a:gd name="connsiteY15" fmla="*/ 672910 h 1311889"/>
              <a:gd name="connsiteX16" fmla="*/ 1184 w 1172492"/>
              <a:gd name="connsiteY16" fmla="*/ 655930 h 1311889"/>
              <a:gd name="connsiteX17" fmla="*/ 2 w 1172492"/>
              <a:gd name="connsiteY17" fmla="*/ 638979 h 1311889"/>
              <a:gd name="connsiteX18" fmla="*/ 2984 w 1172492"/>
              <a:gd name="connsiteY18" fmla="*/ 630110 h 1311889"/>
              <a:gd name="connsiteX19" fmla="*/ 4800 w 1172492"/>
              <a:gd name="connsiteY19" fmla="*/ 604073 h 1311889"/>
              <a:gd name="connsiteX20" fmla="*/ 88667 w 1172492"/>
              <a:gd name="connsiteY20" fmla="*/ 494775 h 1311889"/>
              <a:gd name="connsiteX21" fmla="*/ 903824 w 1172492"/>
              <a:gd name="connsiteY21" fmla="*/ 24144 h 1311889"/>
              <a:gd name="connsiteX22" fmla="*/ 971574 w 1172492"/>
              <a:gd name="connsiteY22" fmla="*/ 1363 h 131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492" h="1311889">
                <a:moveTo>
                  <a:pt x="971574" y="1363"/>
                </a:moveTo>
                <a:cubicBezTo>
                  <a:pt x="1041186" y="-7275"/>
                  <a:pt x="1112429" y="25460"/>
                  <a:pt x="1149708" y="90029"/>
                </a:cubicBezTo>
                <a:cubicBezTo>
                  <a:pt x="1162135" y="111552"/>
                  <a:pt x="1169611" y="134575"/>
                  <a:pt x="1172490" y="157779"/>
                </a:cubicBezTo>
                <a:lnTo>
                  <a:pt x="1171406" y="173319"/>
                </a:lnTo>
                <a:lnTo>
                  <a:pt x="1172000" y="173319"/>
                </a:lnTo>
                <a:lnTo>
                  <a:pt x="1172000" y="1147057"/>
                </a:lnTo>
                <a:lnTo>
                  <a:pt x="1172492" y="1154110"/>
                </a:lnTo>
                <a:lnTo>
                  <a:pt x="1172000" y="1155572"/>
                </a:lnTo>
                <a:lnTo>
                  <a:pt x="1172000" y="1156775"/>
                </a:lnTo>
                <a:lnTo>
                  <a:pt x="1171596" y="1156775"/>
                </a:lnTo>
                <a:lnTo>
                  <a:pt x="1149710" y="1221860"/>
                </a:lnTo>
                <a:cubicBezTo>
                  <a:pt x="1100005" y="1307952"/>
                  <a:pt x="989918" y="1337450"/>
                  <a:pt x="903826" y="1287744"/>
                </a:cubicBezTo>
                <a:lnTo>
                  <a:pt x="88669" y="817113"/>
                </a:lnTo>
                <a:cubicBezTo>
                  <a:pt x="45622" y="792261"/>
                  <a:pt x="16725" y="752313"/>
                  <a:pt x="4802" y="707817"/>
                </a:cubicBezTo>
                <a:lnTo>
                  <a:pt x="2987" y="681795"/>
                </a:lnTo>
                <a:lnTo>
                  <a:pt x="0" y="672910"/>
                </a:lnTo>
                <a:lnTo>
                  <a:pt x="1184" y="655930"/>
                </a:lnTo>
                <a:lnTo>
                  <a:pt x="2" y="638979"/>
                </a:lnTo>
                <a:lnTo>
                  <a:pt x="2984" y="630110"/>
                </a:lnTo>
                <a:lnTo>
                  <a:pt x="4800" y="604073"/>
                </a:lnTo>
                <a:cubicBezTo>
                  <a:pt x="16723" y="559576"/>
                  <a:pt x="45621" y="519628"/>
                  <a:pt x="88667" y="494775"/>
                </a:cubicBezTo>
                <a:lnTo>
                  <a:pt x="903824" y="24144"/>
                </a:lnTo>
                <a:cubicBezTo>
                  <a:pt x="925347" y="11718"/>
                  <a:pt x="948370" y="4242"/>
                  <a:pt x="971574" y="1363"/>
                </a:cubicBezTo>
                <a:close/>
              </a:path>
            </a:pathLst>
          </a:custGeom>
          <a:noFill/>
          <a:ln w="25400" cap="rnd">
            <a:solidFill>
              <a:srgbClr val="4B4B4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ontent Placeholder 2">
            <a:extLst>
              <a:ext uri="{FF2B5EF4-FFF2-40B4-BE49-F238E27FC236}">
                <a16:creationId xmlns="" xmlns:a16="http://schemas.microsoft.com/office/drawing/2014/main" id="{DA264641-CE4E-4168-9129-68B9B179A2A8}"/>
              </a:ext>
            </a:extLst>
          </p:cNvPr>
          <p:cNvSpPr>
            <a:spLocks noGrp="1"/>
          </p:cNvSpPr>
          <p:nvPr>
            <p:ph idx="18" hasCustomPrompt="1"/>
          </p:nvPr>
        </p:nvSpPr>
        <p:spPr>
          <a:xfrm>
            <a:off x="7655602" y="1728000"/>
            <a:ext cx="2919633"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9" name="Content Placeholder 2">
            <a:extLst>
              <a:ext uri="{FF2B5EF4-FFF2-40B4-BE49-F238E27FC236}">
                <a16:creationId xmlns="" xmlns:a16="http://schemas.microsoft.com/office/drawing/2014/main" id="{23CB58AD-849B-4714-8D57-C5C56343A24C}"/>
              </a:ext>
            </a:extLst>
          </p:cNvPr>
          <p:cNvSpPr>
            <a:spLocks noGrp="1"/>
          </p:cNvSpPr>
          <p:nvPr>
            <p:ph idx="16" hasCustomPrompt="1"/>
          </p:nvPr>
        </p:nvSpPr>
        <p:spPr>
          <a:xfrm>
            <a:off x="7655602" y="2448000"/>
            <a:ext cx="2919633"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3" name="Slide Number Placeholder 6">
            <a:extLst>
              <a:ext uri="{FF2B5EF4-FFF2-40B4-BE49-F238E27FC236}">
                <a16:creationId xmlns="" xmlns:a16="http://schemas.microsoft.com/office/drawing/2014/main" id="{B1CB22CF-1587-E74F-B211-A50F83802581}"/>
              </a:ext>
            </a:extLst>
          </p:cNvPr>
          <p:cNvSpPr>
            <a:spLocks noGrp="1"/>
          </p:cNvSpPr>
          <p:nvPr>
            <p:ph type="sldNum" sz="quarter" idx="19"/>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47048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13" name="Straight Arrow Connector 12">
            <a:extLst>
              <a:ext uri="{FF2B5EF4-FFF2-40B4-BE49-F238E27FC236}">
                <a16:creationId xmlns="" xmlns:a16="http://schemas.microsoft.com/office/drawing/2014/main" id="{B16E60CE-69EE-40F4-8E4C-791A1F450E6E}"/>
              </a:ext>
            </a:extLst>
          </p:cNvPr>
          <p:cNvCxnSpPr>
            <a:cxnSpLocks/>
          </p:cNvCxnSpPr>
          <p:nvPr userDrawn="1"/>
        </p:nvCxnSpPr>
        <p:spPr>
          <a:xfrm>
            <a:off x="431800" y="3866682"/>
            <a:ext cx="1029017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 xmlns:a16="http://schemas.microsoft.com/office/drawing/2014/main" id="{506130DE-93C9-481E-A69F-9CF6AA9948FF}"/>
              </a:ext>
            </a:extLst>
          </p:cNvPr>
          <p:cNvSpPr>
            <a:spLocks noGrp="1"/>
          </p:cNvSpPr>
          <p:nvPr>
            <p:ph type="body" sz="quarter" idx="33" hasCustomPrompt="1"/>
          </p:nvPr>
        </p:nvSpPr>
        <p:spPr>
          <a:xfrm>
            <a:off x="27918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 xmlns:a16="http://schemas.microsoft.com/office/drawing/2014/main" id="{BFE6B470-2415-4509-A40D-EBFFBC9F3847}"/>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 xmlns:a16="http://schemas.microsoft.com/office/drawing/2014/main" id="{A0705EEE-728D-4722-B49E-4C9C62644EC3}"/>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 xmlns:a16="http://schemas.microsoft.com/office/drawing/2014/main" id="{0781D02C-C5B9-410A-B620-AAA24A1B2AC7}"/>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 xmlns:a16="http://schemas.microsoft.com/office/drawing/2014/main" id="{C203B9F4-A221-4AF4-8440-C9B1BB3F602A}"/>
              </a:ext>
            </a:extLst>
          </p:cNvPr>
          <p:cNvSpPr>
            <a:spLocks noGrp="1"/>
          </p:cNvSpPr>
          <p:nvPr>
            <p:ph type="body" sz="quarter" idx="38" hasCustomPrompt="1"/>
          </p:nvPr>
        </p:nvSpPr>
        <p:spPr>
          <a:xfrm>
            <a:off x="8456084"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 xmlns:a16="http://schemas.microsoft.com/office/drawing/2014/main" id="{5CA11888-C540-49FD-BC96-7DF43B9144FE}"/>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 xmlns:a16="http://schemas.microsoft.com/office/drawing/2014/main" id="{B90B995A-D6D8-4085-8C72-FDAF0B400A0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 xmlns:a16="http://schemas.microsoft.com/office/drawing/2014/main" id="{765307A9-791B-47A4-A9C6-E607A9921675}"/>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 xmlns:a16="http://schemas.microsoft.com/office/drawing/2014/main" id="{C75703B4-3B5A-4163-8DB7-E9009BF81C5C}"/>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 xmlns:a16="http://schemas.microsoft.com/office/drawing/2014/main" id="{FF332F6F-6B3C-45E2-9EF6-8FB202384A68}"/>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 xmlns:a16="http://schemas.microsoft.com/office/drawing/2014/main" id="{66BFBD2C-240C-4899-9562-75499D8C46E4}"/>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 xmlns:a16="http://schemas.microsoft.com/office/drawing/2014/main" id="{777ECC7E-1DD1-475C-BA92-16BEA144C233}"/>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 xmlns:a16="http://schemas.microsoft.com/office/drawing/2014/main" id="{9FD2184F-25B2-4976-9C55-9D79732D00D0}"/>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 xmlns:a16="http://schemas.microsoft.com/office/drawing/2014/main" id="{2D433B78-8F48-492C-B8BA-C519A010F573}"/>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 xmlns:a16="http://schemas.microsoft.com/office/drawing/2014/main" id="{65D53937-4C12-41A9-96A9-D197CE5CBC1B}"/>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 xmlns:a16="http://schemas.microsoft.com/office/drawing/2014/main" id="{22259E25-16AB-42DF-83CC-F05BA57CFC25}"/>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 xmlns:a16="http://schemas.microsoft.com/office/drawing/2014/main" id="{A5C84813-8A39-4A01-A745-700E1E5DF39E}"/>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 xmlns:a16="http://schemas.microsoft.com/office/drawing/2014/main" id="{35B6B197-CBC9-474D-999F-6BF8B85ABC4B}"/>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 xmlns:a16="http://schemas.microsoft.com/office/drawing/2014/main" id="{700D11F4-2B09-4504-9CF2-4E3A19B2F5F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 xmlns:a16="http://schemas.microsoft.com/office/drawing/2014/main" id="{DF28DDAA-9BDA-43BE-B173-D188212594C6}"/>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 xmlns:a16="http://schemas.microsoft.com/office/drawing/2014/main" id="{A55FFBF8-4789-44A0-A9B2-841061C725FD}"/>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 xmlns:a16="http://schemas.microsoft.com/office/drawing/2014/main" id="{C33D9234-67AF-4493-9CED-B39D80A70A53}"/>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 xmlns:a16="http://schemas.microsoft.com/office/drawing/2014/main" id="{98549725-B11A-4C4E-8DBF-F00E575D61D8}"/>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 xmlns:a16="http://schemas.microsoft.com/office/drawing/2014/main" id="{204E7B1E-C17D-4443-B650-E72AD9AA463F}"/>
              </a:ext>
            </a:extLst>
          </p:cNvPr>
          <p:cNvSpPr>
            <a:spLocks noGrp="1"/>
          </p:cNvSpPr>
          <p:nvPr>
            <p:ph type="body" sz="quarter" idx="59" hasCustomPrompt="1"/>
          </p:nvPr>
        </p:nvSpPr>
        <p:spPr>
          <a:xfrm>
            <a:off x="4606680"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 xmlns:a16="http://schemas.microsoft.com/office/drawing/2014/main" id="{87DD778A-952C-41DC-A5F9-8023A7099828}"/>
              </a:ext>
            </a:extLst>
          </p:cNvPr>
          <p:cNvSpPr>
            <a:spLocks noGrp="1"/>
          </p:cNvSpPr>
          <p:nvPr>
            <p:ph type="body" sz="quarter" idx="60" hasCustomPrompt="1"/>
          </p:nvPr>
        </p:nvSpPr>
        <p:spPr>
          <a:xfrm>
            <a:off x="4658409"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38" name="Slide Number Placeholder 6">
            <a:extLst>
              <a:ext uri="{FF2B5EF4-FFF2-40B4-BE49-F238E27FC236}">
                <a16:creationId xmlns="" xmlns:a16="http://schemas.microsoft.com/office/drawing/2014/main" id="{C4B93A79-C848-FB4C-BF10-00BE7B66F061}"/>
              </a:ext>
            </a:extLst>
          </p:cNvPr>
          <p:cNvSpPr>
            <a:spLocks noGrp="1"/>
          </p:cNvSpPr>
          <p:nvPr>
            <p:ph type="sldNum" sz="quarter" idx="61"/>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90900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8" name="Picture Placeholder 4">
            <a:extLst>
              <a:ext uri="{FF2B5EF4-FFF2-40B4-BE49-F238E27FC236}">
                <a16:creationId xmlns="" xmlns:a16="http://schemas.microsoft.com/office/drawing/2014/main" id="{EC13E70C-589A-40D0-83ED-C913136ACD7E}"/>
              </a:ext>
            </a:extLst>
          </p:cNvPr>
          <p:cNvSpPr>
            <a:spLocks noGrp="1"/>
          </p:cNvSpPr>
          <p:nvPr>
            <p:ph type="pic" sz="quarter" idx="14" hasCustomPrompt="1"/>
          </p:nvPr>
        </p:nvSpPr>
        <p:spPr>
          <a:xfrm>
            <a:off x="431800" y="1952049"/>
            <a:ext cx="1476951" cy="1476951"/>
          </a:xfrm>
          <a:solidFill>
            <a:schemeClr val="bg1">
              <a:lumMod val="95000"/>
              <a:alpha val="70000"/>
            </a:schemeClr>
          </a:solidFill>
          <a:ln w="12700" cap="flat">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39" name="Text Placeholder 8">
            <a:extLst>
              <a:ext uri="{FF2B5EF4-FFF2-40B4-BE49-F238E27FC236}">
                <a16:creationId xmlns=""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3" name="Text Placeholder 8">
            <a:extLst>
              <a:ext uri="{FF2B5EF4-FFF2-40B4-BE49-F238E27FC236}">
                <a16:creationId xmlns=""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4" name="Picture Placeholder 4">
            <a:extLst>
              <a:ext uri="{FF2B5EF4-FFF2-40B4-BE49-F238E27FC236}">
                <a16:creationId xmlns="" xmlns:a16="http://schemas.microsoft.com/office/drawing/2014/main" id="{45BB7166-E008-49D6-8450-A5312FEF5DA3}"/>
              </a:ext>
            </a:extLst>
          </p:cNvPr>
          <p:cNvSpPr>
            <a:spLocks noGrp="1"/>
          </p:cNvSpPr>
          <p:nvPr>
            <p:ph type="pic" sz="quarter" idx="34" hasCustomPrompt="1"/>
          </p:nvPr>
        </p:nvSpPr>
        <p:spPr>
          <a:xfrm>
            <a:off x="4088297" y="1952049"/>
            <a:ext cx="1476951" cy="1476951"/>
          </a:xfrm>
          <a:solidFill>
            <a:schemeClr val="bg1">
              <a:lumMod val="95000"/>
              <a:alpha val="70000"/>
            </a:schemeClr>
          </a:solidFill>
          <a:ln w="12700" cap="flat">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5" name="Text Placeholder 8">
            <a:extLst>
              <a:ext uri="{FF2B5EF4-FFF2-40B4-BE49-F238E27FC236}">
                <a16:creationId xmlns=""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7" name="Text Placeholder 8">
            <a:extLst>
              <a:ext uri="{FF2B5EF4-FFF2-40B4-BE49-F238E27FC236}">
                <a16:creationId xmlns=""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8" name="Picture Placeholder 4">
            <a:extLst>
              <a:ext uri="{FF2B5EF4-FFF2-40B4-BE49-F238E27FC236}">
                <a16:creationId xmlns="" xmlns:a16="http://schemas.microsoft.com/office/drawing/2014/main" id="{B8CCF0D9-2E35-46E1-9212-1B3509896D23}"/>
              </a:ext>
            </a:extLst>
          </p:cNvPr>
          <p:cNvSpPr>
            <a:spLocks noGrp="1"/>
          </p:cNvSpPr>
          <p:nvPr>
            <p:ph type="pic" sz="quarter" idx="38" hasCustomPrompt="1"/>
          </p:nvPr>
        </p:nvSpPr>
        <p:spPr>
          <a:xfrm>
            <a:off x="7744794" y="1952049"/>
            <a:ext cx="1476951" cy="1476951"/>
          </a:xfrm>
          <a:solidFill>
            <a:schemeClr val="bg1">
              <a:lumMod val="95000"/>
              <a:alpha val="70000"/>
            </a:schemeClr>
          </a:solidFill>
          <a:ln w="12700" cap="flat">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9" name="Text Placeholder 8">
            <a:extLst>
              <a:ext uri="{FF2B5EF4-FFF2-40B4-BE49-F238E27FC236}">
                <a16:creationId xmlns=""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51" name="Text Placeholder 8">
            <a:extLst>
              <a:ext uri="{FF2B5EF4-FFF2-40B4-BE49-F238E27FC236}">
                <a16:creationId xmlns=""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18" name="Slide Number Placeholder 6">
            <a:extLst>
              <a:ext uri="{FF2B5EF4-FFF2-40B4-BE49-F238E27FC236}">
                <a16:creationId xmlns="" xmlns:a16="http://schemas.microsoft.com/office/drawing/2014/main" id="{AE8F62FC-AFDE-3E45-856E-4C504FC42FEC}"/>
              </a:ext>
            </a:extLst>
          </p:cNvPr>
          <p:cNvSpPr>
            <a:spLocks noGrp="1"/>
          </p:cNvSpPr>
          <p:nvPr>
            <p:ph type="sldNum" sz="quarter" idx="4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32126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Picture Placeholder 15">
            <a:extLst>
              <a:ext uri="{FF2B5EF4-FFF2-40B4-BE49-F238E27FC236}">
                <a16:creationId xmlns="" xmlns:a16="http://schemas.microsoft.com/office/drawing/2014/main" id="{12424001-B070-42CA-89F1-75B99FC8EDEF}"/>
              </a:ext>
            </a:extLst>
          </p:cNvPr>
          <p:cNvSpPr>
            <a:spLocks noGrp="1"/>
          </p:cNvSpPr>
          <p:nvPr>
            <p:ph type="pic" sz="quarter" idx="41"/>
          </p:nvPr>
        </p:nvSpPr>
        <p:spPr>
          <a:xfrm>
            <a:off x="492656" y="2256300"/>
            <a:ext cx="1217130" cy="1217130"/>
          </a:xfrm>
          <a:noFill/>
          <a:ln w="1270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18" name="Text Placeholder 8">
            <a:extLst>
              <a:ext uri="{FF2B5EF4-FFF2-40B4-BE49-F238E27FC236}">
                <a16:creationId xmlns=""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9" name="Picture Placeholder 15">
            <a:extLst>
              <a:ext uri="{FF2B5EF4-FFF2-40B4-BE49-F238E27FC236}">
                <a16:creationId xmlns="" xmlns:a16="http://schemas.microsoft.com/office/drawing/2014/main" id="{06D803D4-7F73-49F7-9CC0-E376C2AB01D5}"/>
              </a:ext>
            </a:extLst>
          </p:cNvPr>
          <p:cNvSpPr>
            <a:spLocks noGrp="1"/>
          </p:cNvSpPr>
          <p:nvPr>
            <p:ph type="pic" sz="quarter" idx="42"/>
          </p:nvPr>
        </p:nvSpPr>
        <p:spPr>
          <a:xfrm>
            <a:off x="4060200" y="2256300"/>
            <a:ext cx="1217130" cy="1217130"/>
          </a:xfrm>
          <a:noFill/>
          <a:ln w="12700" cap="sq">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36" name="Text Placeholder 8">
            <a:extLst>
              <a:ext uri="{FF2B5EF4-FFF2-40B4-BE49-F238E27FC236}">
                <a16:creationId xmlns="" xmlns:a16="http://schemas.microsoft.com/office/drawing/2014/main" id="{699E3971-F6B4-4373-8EB1-BC6983DD8270}"/>
              </a:ext>
            </a:extLst>
          </p:cNvPr>
          <p:cNvSpPr>
            <a:spLocks noGrp="1"/>
          </p:cNvSpPr>
          <p:nvPr>
            <p:ph type="body" sz="quarter" idx="49" hasCustomPrompt="1"/>
          </p:nvPr>
        </p:nvSpPr>
        <p:spPr>
          <a:xfrm>
            <a:off x="543495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 xmlns:a16="http://schemas.microsoft.com/office/drawing/2014/main" id="{3DF8F758-B96D-49B8-83B7-07FA39EFE0AB}"/>
              </a:ext>
            </a:extLst>
          </p:cNvPr>
          <p:cNvSpPr>
            <a:spLocks noGrp="1"/>
          </p:cNvSpPr>
          <p:nvPr>
            <p:ph type="body" sz="quarter" idx="50" hasCustomPrompt="1"/>
          </p:nvPr>
        </p:nvSpPr>
        <p:spPr>
          <a:xfrm>
            <a:off x="5442861"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0" name="Picture Placeholder 15">
            <a:extLst>
              <a:ext uri="{FF2B5EF4-FFF2-40B4-BE49-F238E27FC236}">
                <a16:creationId xmlns="" xmlns:a16="http://schemas.microsoft.com/office/drawing/2014/main" id="{55A4F561-30F1-443F-9FFB-05E1EC71524E}"/>
              </a:ext>
            </a:extLst>
          </p:cNvPr>
          <p:cNvSpPr>
            <a:spLocks noGrp="1"/>
          </p:cNvSpPr>
          <p:nvPr>
            <p:ph type="pic" sz="quarter" idx="43"/>
          </p:nvPr>
        </p:nvSpPr>
        <p:spPr>
          <a:xfrm>
            <a:off x="7627744" y="2256300"/>
            <a:ext cx="1217130" cy="1217130"/>
          </a:xfrm>
          <a:noFill/>
          <a:ln w="12700" cap="sq">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40" name="Text Placeholder 8">
            <a:extLst>
              <a:ext uri="{FF2B5EF4-FFF2-40B4-BE49-F238E27FC236}">
                <a16:creationId xmlns="" xmlns:a16="http://schemas.microsoft.com/office/drawing/2014/main" id="{DE4E9879-1917-4C45-A8A2-C6A2856F5F24}"/>
              </a:ext>
            </a:extLst>
          </p:cNvPr>
          <p:cNvSpPr>
            <a:spLocks noGrp="1"/>
          </p:cNvSpPr>
          <p:nvPr>
            <p:ph type="body" sz="quarter" idx="51" hasCustomPrompt="1"/>
          </p:nvPr>
        </p:nvSpPr>
        <p:spPr>
          <a:xfrm>
            <a:off x="900249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 xmlns:a16="http://schemas.microsoft.com/office/drawing/2014/main" id="{80B361D9-9110-42D7-8F62-08046E843CF1}"/>
              </a:ext>
            </a:extLst>
          </p:cNvPr>
          <p:cNvSpPr>
            <a:spLocks noGrp="1"/>
          </p:cNvSpPr>
          <p:nvPr>
            <p:ph type="body" sz="quarter" idx="52" hasCustomPrompt="1"/>
          </p:nvPr>
        </p:nvSpPr>
        <p:spPr>
          <a:xfrm>
            <a:off x="9002499"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4" name="Picture Placeholder 15">
            <a:extLst>
              <a:ext uri="{FF2B5EF4-FFF2-40B4-BE49-F238E27FC236}">
                <a16:creationId xmlns="" xmlns:a16="http://schemas.microsoft.com/office/drawing/2014/main" id="{E9836B2F-D2CC-4A47-A3FE-016E92B80252}"/>
              </a:ext>
            </a:extLst>
          </p:cNvPr>
          <p:cNvSpPr>
            <a:spLocks noGrp="1"/>
          </p:cNvSpPr>
          <p:nvPr>
            <p:ph type="pic" sz="quarter" idx="55"/>
          </p:nvPr>
        </p:nvSpPr>
        <p:spPr>
          <a:xfrm>
            <a:off x="492656" y="4023015"/>
            <a:ext cx="1217130" cy="1217130"/>
          </a:xfrm>
          <a:noFill/>
          <a:ln w="12700" cap="sq">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52" name="Text Placeholder 8">
            <a:extLst>
              <a:ext uri="{FF2B5EF4-FFF2-40B4-BE49-F238E27FC236}">
                <a16:creationId xmlns=""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Picture Placeholder 15">
            <a:extLst>
              <a:ext uri="{FF2B5EF4-FFF2-40B4-BE49-F238E27FC236}">
                <a16:creationId xmlns="" xmlns:a16="http://schemas.microsoft.com/office/drawing/2014/main" id="{02EC6DDF-472F-47FF-AB50-84DEB99BB340}"/>
              </a:ext>
            </a:extLst>
          </p:cNvPr>
          <p:cNvSpPr>
            <a:spLocks noGrp="1"/>
          </p:cNvSpPr>
          <p:nvPr>
            <p:ph type="pic" sz="quarter" idx="56"/>
          </p:nvPr>
        </p:nvSpPr>
        <p:spPr>
          <a:xfrm>
            <a:off x="4060200" y="4023015"/>
            <a:ext cx="1217130" cy="1217130"/>
          </a:xfrm>
          <a:noFill/>
          <a:ln w="12700" cap="sq">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57" name="Text Placeholder 8">
            <a:extLst>
              <a:ext uri="{FF2B5EF4-FFF2-40B4-BE49-F238E27FC236}">
                <a16:creationId xmlns="" xmlns:a16="http://schemas.microsoft.com/office/drawing/2014/main" id="{AF5761D3-6448-4A50-A12B-FA61DEC69082}"/>
              </a:ext>
            </a:extLst>
          </p:cNvPr>
          <p:cNvSpPr>
            <a:spLocks noGrp="1"/>
          </p:cNvSpPr>
          <p:nvPr>
            <p:ph type="body" sz="quarter" idx="58" hasCustomPrompt="1"/>
          </p:nvPr>
        </p:nvSpPr>
        <p:spPr>
          <a:xfrm>
            <a:off x="543495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 xmlns:a16="http://schemas.microsoft.com/office/drawing/2014/main" id="{9614D939-F32E-421B-AA15-1AAE280558C2}"/>
              </a:ext>
            </a:extLst>
          </p:cNvPr>
          <p:cNvSpPr>
            <a:spLocks noGrp="1"/>
          </p:cNvSpPr>
          <p:nvPr>
            <p:ph type="body" sz="quarter" idx="59" hasCustomPrompt="1"/>
          </p:nvPr>
        </p:nvSpPr>
        <p:spPr>
          <a:xfrm>
            <a:off x="5442861"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6" name="Picture Placeholder 15">
            <a:extLst>
              <a:ext uri="{FF2B5EF4-FFF2-40B4-BE49-F238E27FC236}">
                <a16:creationId xmlns="" xmlns:a16="http://schemas.microsoft.com/office/drawing/2014/main" id="{B6BBF386-2A9D-4CE1-BEA4-F34ECCB54C5B}"/>
              </a:ext>
            </a:extLst>
          </p:cNvPr>
          <p:cNvSpPr>
            <a:spLocks noGrp="1"/>
          </p:cNvSpPr>
          <p:nvPr>
            <p:ph type="pic" sz="quarter" idx="57"/>
          </p:nvPr>
        </p:nvSpPr>
        <p:spPr>
          <a:xfrm>
            <a:off x="7627744" y="4023015"/>
            <a:ext cx="1217130" cy="1217130"/>
          </a:xfrm>
          <a:noFill/>
          <a:ln w="12700" cap="sq">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59" name="Text Placeholder 8">
            <a:extLst>
              <a:ext uri="{FF2B5EF4-FFF2-40B4-BE49-F238E27FC236}">
                <a16:creationId xmlns="" xmlns:a16="http://schemas.microsoft.com/office/drawing/2014/main" id="{B91087F7-10AB-48EF-BA8D-F8FA69431013}"/>
              </a:ext>
            </a:extLst>
          </p:cNvPr>
          <p:cNvSpPr>
            <a:spLocks noGrp="1"/>
          </p:cNvSpPr>
          <p:nvPr>
            <p:ph type="body" sz="quarter" idx="60" hasCustomPrompt="1"/>
          </p:nvPr>
        </p:nvSpPr>
        <p:spPr>
          <a:xfrm>
            <a:off x="900249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 xmlns:a16="http://schemas.microsoft.com/office/drawing/2014/main" id="{66D5770C-6F0D-4847-9DCB-025E17E91441}"/>
              </a:ext>
            </a:extLst>
          </p:cNvPr>
          <p:cNvSpPr>
            <a:spLocks noGrp="1"/>
          </p:cNvSpPr>
          <p:nvPr>
            <p:ph type="body" sz="quarter" idx="61" hasCustomPrompt="1"/>
          </p:nvPr>
        </p:nvSpPr>
        <p:spPr>
          <a:xfrm>
            <a:off x="9002499"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4" name="Slide Number Placeholder 6">
            <a:extLst>
              <a:ext uri="{FF2B5EF4-FFF2-40B4-BE49-F238E27FC236}">
                <a16:creationId xmlns="" xmlns:a16="http://schemas.microsoft.com/office/drawing/2014/main" id="{694CD2E2-CA8B-354D-8563-5AC361B78B27}"/>
              </a:ext>
            </a:extLst>
          </p:cNvPr>
          <p:cNvSpPr>
            <a:spLocks noGrp="1"/>
          </p:cNvSpPr>
          <p:nvPr>
            <p:ph type="sldNum" sz="quarter" idx="62"/>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321289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D93E3A8D-44B7-4CCB-AEEA-A0EF560F1504}"/>
              </a:ext>
            </a:extLst>
          </p:cNvPr>
          <p:cNvSpPr>
            <a:spLocks noGrp="1"/>
          </p:cNvSpPr>
          <p:nvPr>
            <p:ph type="sldNum" sz="quarter" idx="13"/>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173450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Title 4">
            <a:extLst>
              <a:ext uri="{FF2B5EF4-FFF2-40B4-BE49-F238E27FC236}">
                <a16:creationId xmlns="" xmlns:a16="http://schemas.microsoft.com/office/drawing/2014/main" id="{05CD2AAA-246C-4A45-BE24-C1A9DB1D3C6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7" name="Slide Number Placeholder 6">
            <a:extLst>
              <a:ext uri="{FF2B5EF4-FFF2-40B4-BE49-F238E27FC236}">
                <a16:creationId xmlns="" xmlns:a16="http://schemas.microsoft.com/office/drawing/2014/main" id="{005A0092-7256-3C4E-857B-D93B1A8D2CC7}"/>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8" name="Content Placeholder 2">
            <a:extLst>
              <a:ext uri="{FF2B5EF4-FFF2-40B4-BE49-F238E27FC236}">
                <a16:creationId xmlns="" xmlns:a16="http://schemas.microsoft.com/office/drawing/2014/main" id="{109829B2-67B8-42AF-A8F6-0483C504E33A}"/>
              </a:ext>
            </a:extLst>
          </p:cNvPr>
          <p:cNvSpPr>
            <a:spLocks noGrp="1"/>
          </p:cNvSpPr>
          <p:nvPr>
            <p:ph sz="half" idx="1" hasCustomPrompt="1"/>
          </p:nvPr>
        </p:nvSpPr>
        <p:spPr>
          <a:xfrm>
            <a:off x="432000"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3">
            <a:extLst>
              <a:ext uri="{FF2B5EF4-FFF2-40B4-BE49-F238E27FC236}">
                <a16:creationId xmlns="" xmlns:a16="http://schemas.microsoft.com/office/drawing/2014/main" id="{D0953015-A379-403E-8191-D885E217C757}"/>
              </a:ext>
            </a:extLst>
          </p:cNvPr>
          <p:cNvSpPr>
            <a:spLocks noGrp="1"/>
          </p:cNvSpPr>
          <p:nvPr>
            <p:ph sz="half" idx="2" hasCustomPrompt="1"/>
          </p:nvPr>
        </p:nvSpPr>
        <p:spPr>
          <a:xfrm>
            <a:off x="5709372" y="1197204"/>
            <a:ext cx="4865864" cy="497975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89155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152000"/>
            <a:ext cx="324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 xmlns:a16="http://schemas.microsoft.com/office/drawing/2014/main" id="{16A38E24-EB1C-472F-B631-5DF32F9C4CF5}"/>
              </a:ext>
            </a:extLst>
          </p:cNvPr>
          <p:cNvSpPr>
            <a:spLocks noGrp="1"/>
          </p:cNvSpPr>
          <p:nvPr>
            <p:ph type="body" sz="quarter" idx="12" hasCustomPrompt="1"/>
          </p:nvPr>
        </p:nvSpPr>
        <p:spPr>
          <a:xfrm>
            <a:off x="3883617"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 xmlns:a16="http://schemas.microsoft.com/office/drawing/2014/main" id="{5B4A252E-78C9-4F76-98A4-A4B580AD072A}"/>
              </a:ext>
            </a:extLst>
          </p:cNvPr>
          <p:cNvSpPr>
            <a:spLocks noGrp="1"/>
          </p:cNvSpPr>
          <p:nvPr>
            <p:ph type="body" sz="quarter" idx="13" hasCustomPrompt="1"/>
          </p:nvPr>
        </p:nvSpPr>
        <p:spPr>
          <a:xfrm>
            <a:off x="7335235" y="1152000"/>
            <a:ext cx="3240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 xmlns:a16="http://schemas.microsoft.com/office/drawing/2014/main" id="{BC3A1E70-888C-457D-AFFC-B6844C5A7A9B}"/>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 xmlns:a16="http://schemas.microsoft.com/office/drawing/2014/main" id="{DB8ADDC7-03DF-504A-BCB2-CD59459CCF54}"/>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Picture Placeholder 22">
            <a:extLst>
              <a:ext uri="{FF2B5EF4-FFF2-40B4-BE49-F238E27FC236}">
                <a16:creationId xmlns=""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 xmlns:a16="http://schemas.microsoft.com/office/drawing/2014/main" id="{8183FF27-EC9A-4B3B-8FC8-8C0B22BAF41E}"/>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66BEA673-E77B-454E-A2E7-937820AAEFF4}"/>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245197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2000" y="1152000"/>
            <a:ext cx="1908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490809"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4549618"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6608427" y="1148060"/>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8667235" y="1152525"/>
            <a:ext cx="19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Title 5">
            <a:extLst>
              <a:ext uri="{FF2B5EF4-FFF2-40B4-BE49-F238E27FC236}">
                <a16:creationId xmlns="" xmlns:a16="http://schemas.microsoft.com/office/drawing/2014/main" id="{0219BBF2-DEB7-4E8E-8C83-D3D10FA6E37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10" name="Slide Number Placeholder 6">
            <a:extLst>
              <a:ext uri="{FF2B5EF4-FFF2-40B4-BE49-F238E27FC236}">
                <a16:creationId xmlns="" xmlns:a16="http://schemas.microsoft.com/office/drawing/2014/main" id="{08BEF633-490C-6441-95CA-B2301D2D96DC}"/>
              </a:ext>
            </a:extLst>
          </p:cNvPr>
          <p:cNvSpPr>
            <a:spLocks noGrp="1"/>
          </p:cNvSpPr>
          <p:nvPr>
            <p:ph type="sldNum" sz="quarter" idx="17"/>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9322B50D-6A7D-41C6-BA57-613BC231DF36}"/>
              </a:ext>
            </a:extLst>
          </p:cNvPr>
          <p:cNvSpPr>
            <a:spLocks noGrp="1"/>
          </p:cNvSpPr>
          <p:nvPr>
            <p:ph type="body" idx="1" hasCustomPrompt="1"/>
          </p:nvPr>
        </p:nvSpPr>
        <p:spPr>
          <a:xfrm>
            <a:off x="432000" y="1152000"/>
            <a:ext cx="4860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 xmlns:a16="http://schemas.microsoft.com/office/drawing/2014/main" id="{9FD584DA-F775-47B8-A1D7-6556AD5FCBD2}"/>
              </a:ext>
            </a:extLst>
          </p:cNvPr>
          <p:cNvSpPr>
            <a:spLocks noGrp="1"/>
          </p:cNvSpPr>
          <p:nvPr>
            <p:ph sz="half" idx="2" hasCustomPrompt="1"/>
          </p:nvPr>
        </p:nvSpPr>
        <p:spPr>
          <a:xfrm>
            <a:off x="432000" y="1584000"/>
            <a:ext cx="4860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Title 5">
            <a:extLst>
              <a:ext uri="{FF2B5EF4-FFF2-40B4-BE49-F238E27FC236}">
                <a16:creationId xmlns="" xmlns:a16="http://schemas.microsoft.com/office/drawing/2014/main" id="{3673AE6F-1F65-4C50-B8BB-3CE8E3C02F5E}"/>
              </a:ext>
            </a:extLst>
          </p:cNvPr>
          <p:cNvSpPr>
            <a:spLocks noGrp="1"/>
          </p:cNvSpPr>
          <p:nvPr>
            <p:ph type="title"/>
          </p:nvPr>
        </p:nvSpPr>
        <p:spPr>
          <a:xfrm>
            <a:off x="432000" y="432000"/>
            <a:ext cx="10143235" cy="432000"/>
          </a:xfrm>
        </p:spPr>
        <p:txBody>
          <a:bodyPr/>
          <a:lstStyle/>
          <a:p>
            <a:r>
              <a:rPr lang="en-US" noProof="0"/>
              <a:t>Click to edit Master title style</a:t>
            </a:r>
          </a:p>
        </p:txBody>
      </p:sp>
      <p:sp>
        <p:nvSpPr>
          <p:cNvPr id="9" name="Slide Number Placeholder 6">
            <a:extLst>
              <a:ext uri="{FF2B5EF4-FFF2-40B4-BE49-F238E27FC236}">
                <a16:creationId xmlns="" xmlns:a16="http://schemas.microsoft.com/office/drawing/2014/main" id="{EFE5FCFC-5862-8346-B282-9ACAE5AA2B95}"/>
              </a:ext>
            </a:extLst>
          </p:cNvPr>
          <p:cNvSpPr>
            <a:spLocks noGrp="1"/>
          </p:cNvSpPr>
          <p:nvPr>
            <p:ph type="sldNum" sz="quarter" idx="15"/>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10" name="Content Placeholder 5">
            <a:extLst>
              <a:ext uri="{FF2B5EF4-FFF2-40B4-BE49-F238E27FC236}">
                <a16:creationId xmlns="" xmlns:a16="http://schemas.microsoft.com/office/drawing/2014/main" id="{484CD98A-64EE-42B1-9A8B-F495FEF2E9FE}"/>
              </a:ext>
            </a:extLst>
          </p:cNvPr>
          <p:cNvSpPr>
            <a:spLocks noGrp="1"/>
          </p:cNvSpPr>
          <p:nvPr>
            <p:ph sz="quarter" idx="4" hasCustomPrompt="1"/>
          </p:nvPr>
        </p:nvSpPr>
        <p:spPr>
          <a:xfrm>
            <a:off x="5715235" y="1581663"/>
            <a:ext cx="4786225"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 xmlns:a16="http://schemas.microsoft.com/office/drawing/2014/main" id="{99F7B39C-4DE9-4650-869E-0410A8E29AAA}"/>
              </a:ext>
            </a:extLst>
          </p:cNvPr>
          <p:cNvSpPr>
            <a:spLocks noGrp="1"/>
          </p:cNvSpPr>
          <p:nvPr>
            <p:ph type="body" sz="quarter" idx="3" hasCustomPrompt="1"/>
          </p:nvPr>
        </p:nvSpPr>
        <p:spPr>
          <a:xfrm>
            <a:off x="5715235" y="1151999"/>
            <a:ext cx="4860000" cy="359999"/>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spTree>
    <p:extLst>
      <p:ext uri="{BB962C8B-B14F-4D97-AF65-F5344CB8AC3E}">
        <p14:creationId xmlns=""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Content Placeholder 2">
            <a:extLst>
              <a:ext uri="{FF2B5EF4-FFF2-40B4-BE49-F238E27FC236}">
                <a16:creationId xmlns="" xmlns:a16="http://schemas.microsoft.com/office/drawing/2014/main" id="{6F8D5478-FA4F-48AE-8588-59081070B7D7}"/>
              </a:ext>
            </a:extLst>
          </p:cNvPr>
          <p:cNvSpPr>
            <a:spLocks noGrp="1"/>
          </p:cNvSpPr>
          <p:nvPr>
            <p:ph idx="1" hasCustomPrompt="1"/>
          </p:nvPr>
        </p:nvSpPr>
        <p:spPr>
          <a:xfrm>
            <a:off x="5183188" y="457201"/>
            <a:ext cx="508260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322178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
        <p:nvSpPr>
          <p:cNvPr id="5" name="Title 1">
            <a:extLst>
              <a:ext uri="{FF2B5EF4-FFF2-40B4-BE49-F238E27FC236}">
                <a16:creationId xmlns="" xmlns:a16="http://schemas.microsoft.com/office/drawing/2014/main" id="{5FFE2F7D-AF1E-41D2-8D7B-FE0BB1B572EA}"/>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6" name="Text Placeholder 3">
            <a:extLst>
              <a:ext uri="{FF2B5EF4-FFF2-40B4-BE49-F238E27FC236}">
                <a16:creationId xmlns="" xmlns:a16="http://schemas.microsoft.com/office/drawing/2014/main" id="{E7336E73-8189-49DD-8813-80CD92FB5701}"/>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 xmlns:a16="http://schemas.microsoft.com/office/drawing/2014/main" id="{050FC2D7-C428-4985-A707-D3D2DA6165E1}"/>
              </a:ext>
            </a:extLst>
          </p:cNvPr>
          <p:cNvSpPr>
            <a:spLocks noGrp="1"/>
          </p:cNvSpPr>
          <p:nvPr>
            <p:ph type="pic" idx="1"/>
          </p:nvPr>
        </p:nvSpPr>
        <p:spPr>
          <a:xfrm>
            <a:off x="5183188" y="457201"/>
            <a:ext cx="506374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 xmlns:p14="http://schemas.microsoft.com/office/powerpoint/2010/main" val="50392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6" name="Slide Number Placeholder 6">
            <a:extLst>
              <a:ext uri="{FF2B5EF4-FFF2-40B4-BE49-F238E27FC236}">
                <a16:creationId xmlns="" xmlns:a16="http://schemas.microsoft.com/office/drawing/2014/main" id="{28DDE606-CFBE-5C4D-91D3-266C9C6E730C}"/>
              </a:ext>
            </a:extLst>
          </p:cNvPr>
          <p:cNvSpPr>
            <a:spLocks noGrp="1"/>
          </p:cNvSpPr>
          <p:nvPr>
            <p:ph type="sldNum" sz="quarter" idx="1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1505855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4" name="Slide Number Placeholder 6">
            <a:extLst>
              <a:ext uri="{FF2B5EF4-FFF2-40B4-BE49-F238E27FC236}">
                <a16:creationId xmlns="" xmlns:a16="http://schemas.microsoft.com/office/drawing/2014/main" id="{B5454C20-CBD2-8F4B-8A28-F61813EE96D8}"/>
              </a:ext>
            </a:extLst>
          </p:cNvPr>
          <p:cNvSpPr>
            <a:spLocks noGrp="1"/>
          </p:cNvSpPr>
          <p:nvPr>
            <p:ph type="sldNum" sz="quarter" idx="13"/>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1139767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3" name="Picture Placeholder 22">
            <a:extLst>
              <a:ext uri="{FF2B5EF4-FFF2-40B4-BE49-F238E27FC236}">
                <a16:creationId xmlns=""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 name="Group 3">
            <a:extLst>
              <a:ext uri="{FF2B5EF4-FFF2-40B4-BE49-F238E27FC236}">
                <a16:creationId xmlns="" xmlns:a16="http://schemas.microsoft.com/office/drawing/2014/main" id="{A4A26770-290B-4E8A-B12A-36F7DDB7F2B1}"/>
              </a:ext>
            </a:extLst>
          </p:cNvPr>
          <p:cNvGrpSpPr/>
          <p:nvPr userDrawn="1"/>
        </p:nvGrpSpPr>
        <p:grpSpPr>
          <a:xfrm>
            <a:off x="0" y="0"/>
            <a:ext cx="5277678" cy="6858000"/>
            <a:chOff x="0" y="0"/>
            <a:chExt cx="10954058" cy="6858000"/>
          </a:xfrm>
        </p:grpSpPr>
        <p:sp>
          <p:nvSpPr>
            <p:cNvPr id="13" name="Rectangle 12">
              <a:extLst>
                <a:ext uri="{FF2B5EF4-FFF2-40B4-BE49-F238E27FC236}">
                  <a16:creationId xmlns=""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2894682"/>
            <a:ext cx="5085650" cy="1870007"/>
          </a:xfrm>
        </p:spPr>
        <p:txBody>
          <a:bodyPr anchor="b"/>
          <a:lstStyle>
            <a:lvl1pPr algn="r">
              <a:defRPr sz="6600">
                <a:solidFill>
                  <a:schemeClr val="bg1"/>
                </a:solidFill>
              </a:defRPr>
            </a:lvl1pPr>
          </a:lstStyle>
          <a:p>
            <a:r>
              <a:rPr lang="en-US" noProof="0"/>
              <a:t>Thank You</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hasCustomPrompt="1"/>
          </p:nvPr>
        </p:nvSpPr>
        <p:spPr>
          <a:xfrm>
            <a:off x="5573044" y="5025053"/>
            <a:ext cx="4681330"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9" name="Text Placeholder 4">
            <a:extLst>
              <a:ext uri="{FF2B5EF4-FFF2-40B4-BE49-F238E27FC236}">
                <a16:creationId xmlns="" xmlns:a16="http://schemas.microsoft.com/office/drawing/2014/main" id="{77D147AD-3B0C-4B21-AE3D-178E0B7E360D}"/>
              </a:ext>
            </a:extLst>
          </p:cNvPr>
          <p:cNvSpPr>
            <a:spLocks noGrp="1"/>
          </p:cNvSpPr>
          <p:nvPr>
            <p:ph type="body" sz="quarter" idx="15" hasCustomPrompt="1"/>
          </p:nvPr>
        </p:nvSpPr>
        <p:spPr>
          <a:xfrm>
            <a:off x="5573044" y="5431223"/>
            <a:ext cx="4681330"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20" name="Text Placeholder 10">
            <a:extLst>
              <a:ext uri="{FF2B5EF4-FFF2-40B4-BE49-F238E27FC236}">
                <a16:creationId xmlns="" xmlns:a16="http://schemas.microsoft.com/office/drawing/2014/main" id="{6EB09218-D127-4641-A366-94360A951A0D}"/>
              </a:ext>
            </a:extLst>
          </p:cNvPr>
          <p:cNvSpPr>
            <a:spLocks noGrp="1"/>
          </p:cNvSpPr>
          <p:nvPr>
            <p:ph type="body" sz="quarter" idx="16" hasCustomPrompt="1"/>
          </p:nvPr>
        </p:nvSpPr>
        <p:spPr>
          <a:xfrm>
            <a:off x="5573044" y="5817586"/>
            <a:ext cx="4681330" cy="252000"/>
          </a:xfrm>
        </p:spPr>
        <p:txBody>
          <a:bodyPr/>
          <a:lstStyle>
            <a:lvl1pPr marL="0" indent="0" algn="r">
              <a:buNone/>
              <a:defRPr sz="1600">
                <a:solidFill>
                  <a:schemeClr val="bg1"/>
                </a:solidFill>
              </a:defRPr>
            </a:lvl1pPr>
          </a:lstStyle>
          <a:p>
            <a:pPr lvl="0"/>
            <a:r>
              <a:rPr lang="en-US" noProof="0"/>
              <a:t>Email</a:t>
            </a:r>
          </a:p>
        </p:txBody>
      </p:sp>
      <p:sp>
        <p:nvSpPr>
          <p:cNvPr id="21" name="Text Placeholder 15">
            <a:extLst>
              <a:ext uri="{FF2B5EF4-FFF2-40B4-BE49-F238E27FC236}">
                <a16:creationId xmlns="" xmlns:a16="http://schemas.microsoft.com/office/drawing/2014/main" id="{B9C42B1D-23D7-46D7-A8E3-6667AC7EFB66}"/>
              </a:ext>
            </a:extLst>
          </p:cNvPr>
          <p:cNvSpPr>
            <a:spLocks noGrp="1"/>
          </p:cNvSpPr>
          <p:nvPr>
            <p:ph type="body" sz="quarter" idx="17" hasCustomPrompt="1"/>
          </p:nvPr>
        </p:nvSpPr>
        <p:spPr>
          <a:xfrm>
            <a:off x="5573044" y="6203950"/>
            <a:ext cx="4683095"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 xmlns:p14="http://schemas.microsoft.com/office/powerpoint/2010/main" val="2930386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C88D655-4406-4239-85EC-50C2308745AA}"/>
              </a:ext>
            </a:extLst>
          </p:cNvPr>
          <p:cNvSpPr/>
          <p:nvPr userDrawn="1"/>
        </p:nvSpPr>
        <p:spPr>
          <a:xfrm>
            <a:off x="145004" y="135743"/>
            <a:ext cx="11909425" cy="6584950"/>
          </a:xfrm>
          <a:prstGeom prst="rect">
            <a:avLst/>
          </a:prstGeom>
          <a:solidFill>
            <a:schemeClr val="accent4">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 xmlns:a16="http://schemas.microsoft.com/office/drawing/2014/main" id="{EC9DDC4F-A427-4A89-A8C8-29E5B3636915}"/>
              </a:ext>
            </a:extLst>
          </p:cNvPr>
          <p:cNvGrpSpPr/>
          <p:nvPr userDrawn="1"/>
        </p:nvGrpSpPr>
        <p:grpSpPr>
          <a:xfrm>
            <a:off x="5277678" y="0"/>
            <a:ext cx="5676382" cy="6858000"/>
            <a:chOff x="0" y="0"/>
            <a:chExt cx="12192000" cy="6858000"/>
          </a:xfrm>
          <a:solidFill>
            <a:schemeClr val="accent1"/>
          </a:solidFill>
        </p:grpSpPr>
        <p:sp>
          <p:nvSpPr>
            <p:cNvPr id="16" name="Rectangle 15">
              <a:extLst>
                <a:ext uri="{FF2B5EF4-FFF2-40B4-BE49-F238E27FC236}">
                  <a16:creationId xmlns="" xmlns:a16="http://schemas.microsoft.com/office/drawing/2014/main" id="{2116DDCD-23BC-4768-B673-35E1C415BFCE}"/>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 xmlns:a16="http://schemas.microsoft.com/office/drawing/2014/main" id="{290EB2DE-F6E9-449A-BC72-D4F6DBBB6343}"/>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Click to edit your presentation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1757190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40147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Image">
    <p:spTree>
      <p:nvGrpSpPr>
        <p:cNvPr id="1" name=""/>
        <p:cNvGrpSpPr/>
        <p:nvPr/>
      </p:nvGrpSpPr>
      <p:grpSpPr>
        <a:xfrm>
          <a:off x="0" y="0"/>
          <a:ext cx="0" cy="0"/>
          <a:chOff x="0" y="0"/>
          <a:chExt cx="0" cy="0"/>
        </a:xfrm>
      </p:grpSpPr>
      <p:sp>
        <p:nvSpPr>
          <p:cNvPr id="23" name="Picture Placeholder 22">
            <a:extLst>
              <a:ext uri="{FF2B5EF4-FFF2-40B4-BE49-F238E27FC236}">
                <a16:creationId xmlns="" xmlns:a16="http://schemas.microsoft.com/office/drawing/2014/main" id="{96DB5B0F-1BA3-4AE0-9821-FC62BA98D422}"/>
              </a:ext>
            </a:extLst>
          </p:cNvPr>
          <p:cNvSpPr>
            <a:spLocks noGrp="1"/>
          </p:cNvSpPr>
          <p:nvPr>
            <p:ph type="pic" sz="quarter" idx="10" hasCustomPrompt="1"/>
          </p:nvPr>
        </p:nvSpPr>
        <p:spPr>
          <a:xfrm>
            <a:off x="136525" y="136525"/>
            <a:ext cx="10817535" cy="6584950"/>
          </a:xfrm>
        </p:spPr>
        <p:txBody>
          <a:bodyPr lIns="1080000" tIns="0" r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286063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rge Intro Copy">
    <p:spTree>
      <p:nvGrpSpPr>
        <p:cNvPr id="1" name=""/>
        <p:cNvGrpSpPr/>
        <p:nvPr/>
      </p:nvGrpSpPr>
      <p:grpSpPr>
        <a:xfrm>
          <a:off x="0" y="0"/>
          <a:ext cx="0" cy="0"/>
          <a:chOff x="0" y="0"/>
          <a:chExt cx="0" cy="0"/>
        </a:xfrm>
      </p:grpSpPr>
      <p:sp>
        <p:nvSpPr>
          <p:cNvPr id="10" name="Picture Placeholder 22">
            <a:extLst>
              <a:ext uri="{FF2B5EF4-FFF2-40B4-BE49-F238E27FC236}">
                <a16:creationId xmlns="" xmlns:a16="http://schemas.microsoft.com/office/drawing/2014/main" id="{785590BE-5BE1-4AF5-B0F8-7D999658F3F8}"/>
              </a:ext>
            </a:extLst>
          </p:cNvPr>
          <p:cNvSpPr>
            <a:spLocks noGrp="1"/>
          </p:cNvSpPr>
          <p:nvPr>
            <p:ph type="pic" sz="quarter" idx="10" hasCustomPrompt="1"/>
          </p:nvPr>
        </p:nvSpPr>
        <p:spPr>
          <a:xfrm>
            <a:off x="5277678" y="136525"/>
            <a:ext cx="5676382"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4823394" y="590809"/>
            <a:ext cx="6584950" cy="5676382"/>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12" name="Content Placeholder 2">
            <a:extLst>
              <a:ext uri="{FF2B5EF4-FFF2-40B4-BE49-F238E27FC236}">
                <a16:creationId xmlns=""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8" name="Group 7">
            <a:extLst>
              <a:ext uri="{FF2B5EF4-FFF2-40B4-BE49-F238E27FC236}">
                <a16:creationId xmlns="" xmlns:a16="http://schemas.microsoft.com/office/drawing/2014/main" id="{83D56AE9-6D9F-474C-A5AA-1064B66023B2}"/>
              </a:ext>
            </a:extLst>
          </p:cNvPr>
          <p:cNvGrpSpPr/>
          <p:nvPr userDrawn="1"/>
        </p:nvGrpSpPr>
        <p:grpSpPr>
          <a:xfrm>
            <a:off x="5277678" y="0"/>
            <a:ext cx="5676381" cy="6858000"/>
            <a:chOff x="0" y="0"/>
            <a:chExt cx="12192000" cy="6858000"/>
          </a:xfrm>
          <a:solidFill>
            <a:schemeClr val="accent1"/>
          </a:solidFill>
        </p:grpSpPr>
        <p:sp>
          <p:nvSpPr>
            <p:cNvPr id="9" name="Rectangle 8">
              <a:extLst>
                <a:ext uri="{FF2B5EF4-FFF2-40B4-BE49-F238E27FC236}">
                  <a16:creationId xmlns="" xmlns:a16="http://schemas.microsoft.com/office/drawing/2014/main" id="{25FC2C23-C626-4C00-83A4-E40C9C7E8F5A}"/>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 xmlns:a16="http://schemas.microsoft.com/office/drawing/2014/main" id="{06E2D5A7-6879-488F-81C7-1B8BA84D430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3"/>
            <a:ext cx="5085650"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4608000"/>
            <a:ext cx="5085650"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351855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a:xfrm>
            <a:off x="432000" y="432000"/>
            <a:ext cx="10143235"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Rectangle 3">
            <a:extLst>
              <a:ext uri="{FF2B5EF4-FFF2-40B4-BE49-F238E27FC236}">
                <a16:creationId xmlns="" xmlns:a16="http://schemas.microsoft.com/office/drawing/2014/main" id="{9CA47B37-80B0-5A4F-BDC3-DE42D5B2D34F}"/>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icture Placeholder 15">
            <a:extLst>
              <a:ext uri="{FF2B5EF4-FFF2-40B4-BE49-F238E27FC236}">
                <a16:creationId xmlns="" xmlns:a16="http://schemas.microsoft.com/office/drawing/2014/main" id="{9BEFB849-10AA-4702-9225-F101A3158C66}"/>
              </a:ext>
            </a:extLst>
          </p:cNvPr>
          <p:cNvSpPr>
            <a:spLocks noGrp="1"/>
          </p:cNvSpPr>
          <p:nvPr>
            <p:ph type="pic" sz="quarter" idx="41"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 xmlns:a16="http://schemas.microsoft.com/office/drawing/2014/main" id="{F1427EE8-A6A1-4664-99FB-B4F84FEE6037}"/>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 xmlns:a16="http://schemas.microsoft.com/office/drawing/2014/main" id="{A9EE837D-7E70-4B33-89AA-1B0A10FAEEFD}"/>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Rectangle 22">
            <a:extLst>
              <a:ext uri="{FF2B5EF4-FFF2-40B4-BE49-F238E27FC236}">
                <a16:creationId xmlns="" xmlns:a16="http://schemas.microsoft.com/office/drawing/2014/main" id="{1A6AC2DF-47CD-A743-A120-FBE75B801CF3}"/>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Picture Placeholder 15">
            <a:extLst>
              <a:ext uri="{FF2B5EF4-FFF2-40B4-BE49-F238E27FC236}">
                <a16:creationId xmlns="" xmlns:a16="http://schemas.microsoft.com/office/drawing/2014/main" id="{950FDCA0-F98B-4045-84D2-96B0C07C326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 xmlns:a16="http://schemas.microsoft.com/office/drawing/2014/main" id="{FAC72777-DABE-4857-9555-EC68421F02A3}"/>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 xmlns:a16="http://schemas.microsoft.com/office/drawing/2014/main" id="{F5D4A1CD-8452-4E28-8B2B-1A89277B89BF}"/>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4" name="Rectangle 23">
            <a:extLst>
              <a:ext uri="{FF2B5EF4-FFF2-40B4-BE49-F238E27FC236}">
                <a16:creationId xmlns="" xmlns:a16="http://schemas.microsoft.com/office/drawing/2014/main" id="{17E0F6BC-FBF2-3048-B833-61609739028C}"/>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5">
            <a:extLst>
              <a:ext uri="{FF2B5EF4-FFF2-40B4-BE49-F238E27FC236}">
                <a16:creationId xmlns="" xmlns:a16="http://schemas.microsoft.com/office/drawing/2014/main" id="{6C44DD27-06F8-5E4B-A3C6-697621E92BE8}"/>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 xmlns:a16="http://schemas.microsoft.com/office/drawing/2014/main" id="{86592013-2150-45F9-9877-1E4E3C1AFC32}"/>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 xmlns:a16="http://schemas.microsoft.com/office/drawing/2014/main" id="{3A7F7E8E-86F4-45B9-8D2D-E2C1A4FF3612}"/>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Rectangle 24">
            <a:extLst>
              <a:ext uri="{FF2B5EF4-FFF2-40B4-BE49-F238E27FC236}">
                <a16:creationId xmlns="" xmlns:a16="http://schemas.microsoft.com/office/drawing/2014/main" id="{D0B0310F-833E-864C-9FB7-B2B2A6714808}"/>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15">
            <a:extLst>
              <a:ext uri="{FF2B5EF4-FFF2-40B4-BE49-F238E27FC236}">
                <a16:creationId xmlns="" xmlns:a16="http://schemas.microsoft.com/office/drawing/2014/main" id="{B5386843-2347-C744-B933-1DD36A7C8E7D}"/>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3" name="Text Placeholder 8">
            <a:extLst>
              <a:ext uri="{FF2B5EF4-FFF2-40B4-BE49-F238E27FC236}">
                <a16:creationId xmlns="" xmlns:a16="http://schemas.microsoft.com/office/drawing/2014/main" id="{B788C19C-2FDB-4A6C-969F-32022D374E97}"/>
              </a:ext>
            </a:extLst>
          </p:cNvPr>
          <p:cNvSpPr>
            <a:spLocks noGrp="1"/>
          </p:cNvSpPr>
          <p:nvPr>
            <p:ph type="body" sz="quarter" idx="37" hasCustomPrompt="1"/>
          </p:nvPr>
        </p:nvSpPr>
        <p:spPr>
          <a:xfrm>
            <a:off x="6824377"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 xmlns:a16="http://schemas.microsoft.com/office/drawing/2014/main" id="{CCD08E75-AE8E-4E97-AD27-167DA938152E}"/>
              </a:ext>
            </a:extLst>
          </p:cNvPr>
          <p:cNvSpPr>
            <a:spLocks noGrp="1"/>
          </p:cNvSpPr>
          <p:nvPr>
            <p:ph type="body" sz="quarter" idx="38" hasCustomPrompt="1"/>
          </p:nvPr>
        </p:nvSpPr>
        <p:spPr>
          <a:xfrm>
            <a:off x="6824377"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6" name="Rectangle 25">
            <a:extLst>
              <a:ext uri="{FF2B5EF4-FFF2-40B4-BE49-F238E27FC236}">
                <a16:creationId xmlns="" xmlns:a16="http://schemas.microsoft.com/office/drawing/2014/main" id="{F906D597-BA39-4C4D-833F-CC0EE989B51C}"/>
              </a:ext>
            </a:extLst>
          </p:cNvPr>
          <p:cNvSpPr/>
          <p:nvPr userDrawn="1"/>
        </p:nvSpPr>
        <p:spPr>
          <a:xfrm>
            <a:off x="9157648"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15">
            <a:extLst>
              <a:ext uri="{FF2B5EF4-FFF2-40B4-BE49-F238E27FC236}">
                <a16:creationId xmlns="" xmlns:a16="http://schemas.microsoft.com/office/drawing/2014/main" id="{A768E49A-CED3-8F42-97CF-C7E360393704}"/>
              </a:ext>
            </a:extLst>
          </p:cNvPr>
          <p:cNvSpPr>
            <a:spLocks noGrp="1"/>
          </p:cNvSpPr>
          <p:nvPr>
            <p:ph type="pic" sz="quarter" idx="50" hasCustomPrompt="1"/>
          </p:nvPr>
        </p:nvSpPr>
        <p:spPr>
          <a:xfrm>
            <a:off x="9454828"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5" name="Text Placeholder 8">
            <a:extLst>
              <a:ext uri="{FF2B5EF4-FFF2-40B4-BE49-F238E27FC236}">
                <a16:creationId xmlns="" xmlns:a16="http://schemas.microsoft.com/office/drawing/2014/main" id="{3A12930B-8731-45E4-B3E3-DC1419155EC3}"/>
              </a:ext>
            </a:extLst>
          </p:cNvPr>
          <p:cNvSpPr>
            <a:spLocks noGrp="1"/>
          </p:cNvSpPr>
          <p:nvPr>
            <p:ph type="body" sz="quarter" idx="39" hasCustomPrompt="1"/>
          </p:nvPr>
        </p:nvSpPr>
        <p:spPr>
          <a:xfrm>
            <a:off x="8955235"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 xmlns:a16="http://schemas.microsoft.com/office/drawing/2014/main" id="{5E102C08-A9A7-47C6-82C1-58FFBD85289D}"/>
              </a:ext>
            </a:extLst>
          </p:cNvPr>
          <p:cNvSpPr>
            <a:spLocks noGrp="1"/>
          </p:cNvSpPr>
          <p:nvPr>
            <p:ph type="body" sz="quarter" idx="40" hasCustomPrompt="1"/>
          </p:nvPr>
        </p:nvSpPr>
        <p:spPr>
          <a:xfrm>
            <a:off x="8955235"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22" name="Slide Number Placeholder 6">
            <a:extLst>
              <a:ext uri="{FF2B5EF4-FFF2-40B4-BE49-F238E27FC236}">
                <a16:creationId xmlns="" xmlns:a16="http://schemas.microsoft.com/office/drawing/2014/main" id="{40C2B055-E680-DE47-949A-41B3A5A9204A}"/>
              </a:ext>
            </a:extLst>
          </p:cNvPr>
          <p:cNvSpPr>
            <a:spLocks noGrp="1"/>
          </p:cNvSpPr>
          <p:nvPr>
            <p:ph type="sldNum" sz="quarter" idx="46"/>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342175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 Bullets 3X">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5E3B0AD5-3645-8443-891F-C0E1D9763D7A}"/>
              </a:ext>
            </a:extLst>
          </p:cNvPr>
          <p:cNvSpPr/>
          <p:nvPr userDrawn="1"/>
        </p:nvSpPr>
        <p:spPr>
          <a:xfrm>
            <a:off x="634213"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 xmlns:a16="http://schemas.microsoft.com/office/drawing/2014/main" id="{58E0D31A-DD56-EF4B-A0DC-8130892CA19D}"/>
              </a:ext>
            </a:extLst>
          </p:cNvPr>
          <p:cNvSpPr>
            <a:spLocks noGrp="1"/>
          </p:cNvSpPr>
          <p:nvPr>
            <p:ph type="pic" sz="quarter" idx="45" hasCustomPrompt="1"/>
          </p:nvPr>
        </p:nvSpPr>
        <p:spPr>
          <a:xfrm>
            <a:off x="931393"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 xmlns:a16="http://schemas.microsoft.com/office/drawing/2014/main" id="{DB2281E6-0C7F-4B74-AABC-FC737C5B9605}"/>
              </a:ext>
            </a:extLst>
          </p:cNvPr>
          <p:cNvSpPr>
            <a:spLocks noGrp="1"/>
          </p:cNvSpPr>
          <p:nvPr>
            <p:ph type="body" sz="quarter" idx="17" hasCustomPrompt="1"/>
          </p:nvPr>
        </p:nvSpPr>
        <p:spPr>
          <a:xfrm>
            <a:off x="4318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 xmlns:a16="http://schemas.microsoft.com/office/drawing/2014/main" id="{0A536C56-F4CA-43D8-98A9-E597F5B81368}"/>
              </a:ext>
            </a:extLst>
          </p:cNvPr>
          <p:cNvSpPr>
            <a:spLocks noGrp="1"/>
          </p:cNvSpPr>
          <p:nvPr>
            <p:ph type="body" sz="quarter" idx="18" hasCustomPrompt="1"/>
          </p:nvPr>
        </p:nvSpPr>
        <p:spPr>
          <a:xfrm>
            <a:off x="4318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 xmlns:a16="http://schemas.microsoft.com/office/drawing/2014/main" id="{BE9B724A-B58C-CD4D-8980-C0DFE08B79B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Picture Placeholder 15">
            <a:extLst>
              <a:ext uri="{FF2B5EF4-FFF2-40B4-BE49-F238E27FC236}">
                <a16:creationId xmlns="" xmlns:a16="http://schemas.microsoft.com/office/drawing/2014/main" id="{49A7B2CE-81BA-D944-BE88-232214C60554}"/>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 xmlns:a16="http://schemas.microsoft.com/office/drawing/2014/main" id="{CC4D12C2-93C1-4E0C-B8E5-7ABB260F3F80}"/>
              </a:ext>
            </a:extLst>
          </p:cNvPr>
          <p:cNvSpPr>
            <a:spLocks noGrp="1"/>
          </p:cNvSpPr>
          <p:nvPr>
            <p:ph type="body" sz="quarter" idx="33" hasCustomPrompt="1"/>
          </p:nvPr>
        </p:nvSpPr>
        <p:spPr>
          <a:xfrm>
            <a:off x="25626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 xmlns:a16="http://schemas.microsoft.com/office/drawing/2014/main" id="{11327781-DAAF-4F83-B459-FCB50CCFE896}"/>
              </a:ext>
            </a:extLst>
          </p:cNvPr>
          <p:cNvSpPr>
            <a:spLocks noGrp="1"/>
          </p:cNvSpPr>
          <p:nvPr>
            <p:ph type="body" sz="quarter" idx="34" hasCustomPrompt="1"/>
          </p:nvPr>
        </p:nvSpPr>
        <p:spPr>
          <a:xfrm>
            <a:off x="25626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3" name="Rectangle 32">
            <a:extLst>
              <a:ext uri="{FF2B5EF4-FFF2-40B4-BE49-F238E27FC236}">
                <a16:creationId xmlns="" xmlns:a16="http://schemas.microsoft.com/office/drawing/2014/main" id="{28894D68-6E31-8646-BFD7-2C0D8C4CD961}"/>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icture Placeholder 15">
            <a:extLst>
              <a:ext uri="{FF2B5EF4-FFF2-40B4-BE49-F238E27FC236}">
                <a16:creationId xmlns="" xmlns:a16="http://schemas.microsoft.com/office/drawing/2014/main" id="{7228B3AA-7CEF-C740-B9D8-656B168288C0}"/>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0" name="Text Placeholder 8">
            <a:extLst>
              <a:ext uri="{FF2B5EF4-FFF2-40B4-BE49-F238E27FC236}">
                <a16:creationId xmlns="" xmlns:a16="http://schemas.microsoft.com/office/drawing/2014/main" id="{1BE88C8C-9E13-4109-9608-6DC4B7B0DF14}"/>
              </a:ext>
            </a:extLst>
          </p:cNvPr>
          <p:cNvSpPr>
            <a:spLocks noGrp="1"/>
          </p:cNvSpPr>
          <p:nvPr>
            <p:ph type="body" sz="quarter" idx="35" hasCustomPrompt="1"/>
          </p:nvPr>
        </p:nvSpPr>
        <p:spPr>
          <a:xfrm>
            <a:off x="46935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1" name="Text Placeholder 10">
            <a:extLst>
              <a:ext uri="{FF2B5EF4-FFF2-40B4-BE49-F238E27FC236}">
                <a16:creationId xmlns="" xmlns:a16="http://schemas.microsoft.com/office/drawing/2014/main" id="{903C64D8-B655-49E0-A776-8C6594DF12C9}"/>
              </a:ext>
            </a:extLst>
          </p:cNvPr>
          <p:cNvSpPr>
            <a:spLocks noGrp="1"/>
          </p:cNvSpPr>
          <p:nvPr>
            <p:ph type="body" sz="quarter" idx="36" hasCustomPrompt="1"/>
          </p:nvPr>
        </p:nvSpPr>
        <p:spPr>
          <a:xfrm>
            <a:off x="46935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7151842" y="2919257"/>
            <a:ext cx="3292475"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5" name="Group 24">
            <a:extLst>
              <a:ext uri="{FF2B5EF4-FFF2-40B4-BE49-F238E27FC236}">
                <a16:creationId xmlns="" xmlns:a16="http://schemas.microsoft.com/office/drawing/2014/main" id="{F886979D-82A3-4A80-B7D8-1411156740B3}"/>
              </a:ext>
            </a:extLst>
          </p:cNvPr>
          <p:cNvGrpSpPr/>
          <p:nvPr userDrawn="1"/>
        </p:nvGrpSpPr>
        <p:grpSpPr>
          <a:xfrm>
            <a:off x="6641050" y="0"/>
            <a:ext cx="4313009" cy="6858000"/>
            <a:chOff x="0" y="0"/>
            <a:chExt cx="12192000" cy="6858000"/>
          </a:xfrm>
          <a:solidFill>
            <a:schemeClr val="accent1"/>
          </a:solidFill>
        </p:grpSpPr>
        <p:sp>
          <p:nvSpPr>
            <p:cNvPr id="26" name="Rectangle 25">
              <a:extLst>
                <a:ext uri="{FF2B5EF4-FFF2-40B4-BE49-F238E27FC236}">
                  <a16:creationId xmlns="" xmlns:a16="http://schemas.microsoft.com/office/drawing/2014/main" id="{25A4C3AA-BB58-4285-A38D-608FB501AC1D}"/>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 xmlns:a16="http://schemas.microsoft.com/office/drawing/2014/main" id="{BBB9E9C3-2013-4B62-89A6-8A4B0F2A884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8" name="Rectangle 27">
            <a:extLst>
              <a:ext uri="{FF2B5EF4-FFF2-40B4-BE49-F238E27FC236}">
                <a16:creationId xmlns="" xmlns:a16="http://schemas.microsoft.com/office/drawing/2014/main" id="{E4564187-7B7F-4203-BE0E-B2085E4F1869}"/>
              </a:ext>
            </a:extLst>
          </p:cNvPr>
          <p:cNvSpPr/>
          <p:nvPr userDrawn="1"/>
        </p:nvSpPr>
        <p:spPr>
          <a:xfrm rot="5400000">
            <a:off x="7151842" y="-373218"/>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Footer Placeholder 4">
            <a:extLst>
              <a:ext uri="{FF2B5EF4-FFF2-40B4-BE49-F238E27FC236}">
                <a16:creationId xmlns=""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866469"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6866469"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3234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Bullets 4X">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5F5735D3-1D9F-7543-95B4-59FA78EE1633}"/>
              </a:ext>
            </a:extLst>
          </p:cNvPr>
          <p:cNvSpPr/>
          <p:nvPr userDrawn="1"/>
        </p:nvSpPr>
        <p:spPr>
          <a:xfrm>
            <a:off x="1729232"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15">
            <a:extLst>
              <a:ext uri="{FF2B5EF4-FFF2-40B4-BE49-F238E27FC236}">
                <a16:creationId xmlns="" xmlns:a16="http://schemas.microsoft.com/office/drawing/2014/main" id="{DC68C0D1-0629-E546-99ED-3DA6B7EE0EE8}"/>
              </a:ext>
            </a:extLst>
          </p:cNvPr>
          <p:cNvSpPr>
            <a:spLocks noGrp="1"/>
          </p:cNvSpPr>
          <p:nvPr>
            <p:ph type="pic" sz="quarter" idx="51" hasCustomPrompt="1"/>
          </p:nvPr>
        </p:nvSpPr>
        <p:spPr>
          <a:xfrm>
            <a:off x="2026412"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6" name="Text Placeholder 8">
            <a:extLst>
              <a:ext uri="{FF2B5EF4-FFF2-40B4-BE49-F238E27FC236}">
                <a16:creationId xmlns="" xmlns:a16="http://schemas.microsoft.com/office/drawing/2014/main" id="{DB2281E6-0C7F-4B74-AABC-FC737C5B9605}"/>
              </a:ext>
            </a:extLst>
          </p:cNvPr>
          <p:cNvSpPr>
            <a:spLocks noGrp="1"/>
          </p:cNvSpPr>
          <p:nvPr>
            <p:ph type="body" sz="quarter" idx="17" hasCustomPrompt="1"/>
          </p:nvPr>
        </p:nvSpPr>
        <p:spPr>
          <a:xfrm>
            <a:off x="1526819"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 xmlns:a16="http://schemas.microsoft.com/office/drawing/2014/main" id="{0A536C56-F4CA-43D8-98A9-E597F5B81368}"/>
              </a:ext>
            </a:extLst>
          </p:cNvPr>
          <p:cNvSpPr>
            <a:spLocks noGrp="1"/>
          </p:cNvSpPr>
          <p:nvPr>
            <p:ph type="body" sz="quarter" idx="18" hasCustomPrompt="1"/>
          </p:nvPr>
        </p:nvSpPr>
        <p:spPr>
          <a:xfrm>
            <a:off x="1526819"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2" name="Rectangle 31">
            <a:extLst>
              <a:ext uri="{FF2B5EF4-FFF2-40B4-BE49-F238E27FC236}">
                <a16:creationId xmlns="" xmlns:a16="http://schemas.microsoft.com/office/drawing/2014/main" id="{4AD89EB4-58FE-9C45-AF3E-821DBB1186EC}"/>
              </a:ext>
            </a:extLst>
          </p:cNvPr>
          <p:cNvSpPr/>
          <p:nvPr userDrawn="1"/>
        </p:nvSpPr>
        <p:spPr>
          <a:xfrm>
            <a:off x="3860091" y="773488"/>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Picture Placeholder 15">
            <a:extLst>
              <a:ext uri="{FF2B5EF4-FFF2-40B4-BE49-F238E27FC236}">
                <a16:creationId xmlns="" xmlns:a16="http://schemas.microsoft.com/office/drawing/2014/main" id="{905D3761-5A7C-8546-BADF-20524AE7D5DB}"/>
              </a:ext>
            </a:extLst>
          </p:cNvPr>
          <p:cNvSpPr>
            <a:spLocks noGrp="1"/>
          </p:cNvSpPr>
          <p:nvPr>
            <p:ph type="pic" sz="quarter" idx="52" hasCustomPrompt="1"/>
          </p:nvPr>
        </p:nvSpPr>
        <p:spPr>
          <a:xfrm>
            <a:off x="4157271" y="107066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8" name="Text Placeholder 8">
            <a:extLst>
              <a:ext uri="{FF2B5EF4-FFF2-40B4-BE49-F238E27FC236}">
                <a16:creationId xmlns="" xmlns:a16="http://schemas.microsoft.com/office/drawing/2014/main" id="{CC4D12C2-93C1-4E0C-B8E5-7ABB260F3F80}"/>
              </a:ext>
            </a:extLst>
          </p:cNvPr>
          <p:cNvSpPr>
            <a:spLocks noGrp="1"/>
          </p:cNvSpPr>
          <p:nvPr>
            <p:ph type="body" sz="quarter" idx="33" hasCustomPrompt="1"/>
          </p:nvPr>
        </p:nvSpPr>
        <p:spPr>
          <a:xfrm>
            <a:off x="3657678" y="231004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 xmlns:a16="http://schemas.microsoft.com/office/drawing/2014/main" id="{11327781-DAAF-4F83-B459-FCB50CCFE896}"/>
              </a:ext>
            </a:extLst>
          </p:cNvPr>
          <p:cNvSpPr>
            <a:spLocks noGrp="1"/>
          </p:cNvSpPr>
          <p:nvPr>
            <p:ph type="body" sz="quarter" idx="34" hasCustomPrompt="1"/>
          </p:nvPr>
        </p:nvSpPr>
        <p:spPr>
          <a:xfrm>
            <a:off x="3657678" y="270259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Rectangle 34">
            <a:extLst>
              <a:ext uri="{FF2B5EF4-FFF2-40B4-BE49-F238E27FC236}">
                <a16:creationId xmlns="" xmlns:a16="http://schemas.microsoft.com/office/drawing/2014/main" id="{832E783B-B6C5-C74B-8CB2-1421AF723973}"/>
              </a:ext>
            </a:extLst>
          </p:cNvPr>
          <p:cNvSpPr/>
          <p:nvPr userDrawn="1"/>
        </p:nvSpPr>
        <p:spPr>
          <a:xfrm>
            <a:off x="1728254"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Picture Placeholder 15">
            <a:extLst>
              <a:ext uri="{FF2B5EF4-FFF2-40B4-BE49-F238E27FC236}">
                <a16:creationId xmlns="" xmlns:a16="http://schemas.microsoft.com/office/drawing/2014/main" id="{8B15AB9B-691E-DD4D-9136-3E88324FBF9C}"/>
              </a:ext>
            </a:extLst>
          </p:cNvPr>
          <p:cNvSpPr>
            <a:spLocks noGrp="1"/>
          </p:cNvSpPr>
          <p:nvPr>
            <p:ph type="pic" sz="quarter" idx="53" hasCustomPrompt="1"/>
          </p:nvPr>
        </p:nvSpPr>
        <p:spPr>
          <a:xfrm>
            <a:off x="2025434"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5" name="Text Placeholder 8">
            <a:extLst>
              <a:ext uri="{FF2B5EF4-FFF2-40B4-BE49-F238E27FC236}">
                <a16:creationId xmlns=""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Rectangle 35">
            <a:extLst>
              <a:ext uri="{FF2B5EF4-FFF2-40B4-BE49-F238E27FC236}">
                <a16:creationId xmlns="" xmlns:a16="http://schemas.microsoft.com/office/drawing/2014/main" id="{4E4FB0C7-5FAE-064C-B022-6C6F1429F789}"/>
              </a:ext>
            </a:extLst>
          </p:cNvPr>
          <p:cNvSpPr/>
          <p:nvPr userDrawn="1"/>
        </p:nvSpPr>
        <p:spPr>
          <a:xfrm>
            <a:off x="3859113" y="3771131"/>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Picture Placeholder 15">
            <a:extLst>
              <a:ext uri="{FF2B5EF4-FFF2-40B4-BE49-F238E27FC236}">
                <a16:creationId xmlns="" xmlns:a16="http://schemas.microsoft.com/office/drawing/2014/main" id="{3B3DF983-963A-B942-97F9-7781C383B6B3}"/>
              </a:ext>
            </a:extLst>
          </p:cNvPr>
          <p:cNvSpPr>
            <a:spLocks noGrp="1"/>
          </p:cNvSpPr>
          <p:nvPr>
            <p:ph type="pic" sz="quarter" idx="54" hasCustomPrompt="1"/>
          </p:nvPr>
        </p:nvSpPr>
        <p:spPr>
          <a:xfrm>
            <a:off x="4156293" y="406831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27" name="Text Placeholder 8">
            <a:extLst>
              <a:ext uri="{FF2B5EF4-FFF2-40B4-BE49-F238E27FC236}">
                <a16:creationId xmlns=""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0" name="Picture Placeholder 22">
            <a:extLst>
              <a:ext uri="{FF2B5EF4-FFF2-40B4-BE49-F238E27FC236}">
                <a16:creationId xmlns=""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0" name="Group 19">
            <a:extLst>
              <a:ext uri="{FF2B5EF4-FFF2-40B4-BE49-F238E27FC236}">
                <a16:creationId xmlns="" xmlns:a16="http://schemas.microsoft.com/office/drawing/2014/main" id="{58BDD832-2CD9-45D2-AC4D-DD00EFA5A223}"/>
              </a:ext>
            </a:extLst>
          </p:cNvPr>
          <p:cNvGrpSpPr/>
          <p:nvPr userDrawn="1"/>
        </p:nvGrpSpPr>
        <p:grpSpPr>
          <a:xfrm>
            <a:off x="6641050" y="0"/>
            <a:ext cx="4313009" cy="6858000"/>
            <a:chOff x="0" y="0"/>
            <a:chExt cx="12192000" cy="6858000"/>
          </a:xfrm>
          <a:solidFill>
            <a:schemeClr val="accent1"/>
          </a:solidFill>
        </p:grpSpPr>
        <p:sp>
          <p:nvSpPr>
            <p:cNvPr id="21" name="Rectangle 20">
              <a:extLst>
                <a:ext uri="{FF2B5EF4-FFF2-40B4-BE49-F238E27FC236}">
                  <a16:creationId xmlns="" xmlns:a16="http://schemas.microsoft.com/office/drawing/2014/main" id="{AB47021E-0309-4638-9D02-AE2A45E2C5D1}"/>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23">
              <a:extLst>
                <a:ext uri="{FF2B5EF4-FFF2-40B4-BE49-F238E27FC236}">
                  <a16:creationId xmlns="" xmlns:a16="http://schemas.microsoft.com/office/drawing/2014/main" id="{2B8E8D6F-D64D-4B85-AA51-BDA9EF959E3F}"/>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866470" y="3674372"/>
            <a:ext cx="3863221" cy="720000"/>
          </a:xfrm>
        </p:spPr>
        <p:txBody>
          <a:bodyPr anchor="b"/>
          <a:lstStyle>
            <a:lvl1pPr algn="r">
              <a:defRPr sz="4500">
                <a:solidFill>
                  <a:schemeClr val="bg1"/>
                </a:solidFill>
              </a:defRPr>
            </a:lvl1pPr>
          </a:lstStyle>
          <a:p>
            <a:r>
              <a:rPr lang="en-US" noProof="0"/>
              <a:t>Divider Slide Title</a:t>
            </a:r>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6866470" y="4608000"/>
            <a:ext cx="3863221" cy="18000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 xmlns:p14="http://schemas.microsoft.com/office/powerpoint/2010/main" val="262382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gital Product">
    <p:spTree>
      <p:nvGrpSpPr>
        <p:cNvPr id="1" name=""/>
        <p:cNvGrpSpPr/>
        <p:nvPr/>
      </p:nvGrpSpPr>
      <p:grpSpPr>
        <a:xfrm>
          <a:off x="0" y="0"/>
          <a:ext cx="0" cy="0"/>
          <a:chOff x="0" y="0"/>
          <a:chExt cx="0" cy="0"/>
        </a:xfrm>
      </p:grpSpPr>
      <p:sp>
        <p:nvSpPr>
          <p:cNvPr id="32" name="Picture Placeholder 10">
            <a:extLst>
              <a:ext uri="{FF2B5EF4-FFF2-40B4-BE49-F238E27FC236}">
                <a16:creationId xmlns=""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pic>
        <p:nvPicPr>
          <p:cNvPr id="31" name="Picture 30">
            <a:extLst>
              <a:ext uri="{FF2B5EF4-FFF2-40B4-BE49-F238E27FC236}">
                <a16:creationId xmlns=""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flipH="1">
            <a:off x="-1" y="457201"/>
            <a:ext cx="10705833" cy="6195852"/>
          </a:xfrm>
          <a:prstGeom prst="rect">
            <a:avLst/>
          </a:prstGeom>
        </p:spPr>
      </p:pic>
      <p:sp>
        <p:nvSpPr>
          <p:cNvPr id="10" name="Picture Placeholder 22">
            <a:extLst>
              <a:ext uri="{FF2B5EF4-FFF2-40B4-BE49-F238E27FC236}">
                <a16:creationId xmlns="" xmlns:a16="http://schemas.microsoft.com/office/drawing/2014/main" id="{785590BE-5BE1-4AF5-B0F8-7D999658F3F8}"/>
              </a:ext>
            </a:extLst>
          </p:cNvPr>
          <p:cNvSpPr>
            <a:spLocks noGrp="1"/>
          </p:cNvSpPr>
          <p:nvPr>
            <p:ph type="pic" sz="quarter" idx="10" hasCustomPrompt="1"/>
          </p:nvPr>
        </p:nvSpPr>
        <p:spPr>
          <a:xfrm>
            <a:off x="6641052" y="136525"/>
            <a:ext cx="4313008" cy="6584950"/>
          </a:xfrm>
          <a:solidFill>
            <a:schemeClr val="accent4">
              <a:lumMod val="50000"/>
            </a:schemeClr>
          </a:solidFill>
        </p:spPr>
        <p:txBody>
          <a:bodyPr lIns="0" tIns="1512000" rIns="0" bIns="0" anchor="t"/>
          <a:lstStyle>
            <a:lvl1pPr marL="0" indent="0" algn="ctr">
              <a:buNone/>
              <a:defRPr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Photo </a:t>
            </a:r>
            <a:br>
              <a:rPr lang="en-US" noProof="0" dirty="0"/>
            </a:br>
            <a:r>
              <a:rPr lang="en-US" noProof="0" dirty="0"/>
              <a:t>then Send to Back for overlay effect</a:t>
            </a:r>
          </a:p>
        </p:txBody>
      </p:sp>
      <p:sp>
        <p:nvSpPr>
          <p:cNvPr id="11" name="Rectangle 10">
            <a:extLst>
              <a:ext uri="{FF2B5EF4-FFF2-40B4-BE49-F238E27FC236}">
                <a16:creationId xmlns="" xmlns:a16="http://schemas.microsoft.com/office/drawing/2014/main" id="{3E534836-D52B-45E3-A123-FB9FFE3E0AE5}"/>
              </a:ext>
            </a:extLst>
          </p:cNvPr>
          <p:cNvSpPr/>
          <p:nvPr userDrawn="1"/>
        </p:nvSpPr>
        <p:spPr>
          <a:xfrm rot="5400000">
            <a:off x="5505605" y="1273020"/>
            <a:ext cx="6584950"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 xmlns:a16="http://schemas.microsoft.com/office/drawing/2014/main" id="{4FA88889-2E09-4B26-90FB-497460180E61}"/>
              </a:ext>
            </a:extLst>
          </p:cNvPr>
          <p:cNvGrpSpPr/>
          <p:nvPr userDrawn="1"/>
        </p:nvGrpSpPr>
        <p:grpSpPr>
          <a:xfrm>
            <a:off x="6641050" y="0"/>
            <a:ext cx="4313009" cy="6858000"/>
            <a:chOff x="0" y="0"/>
            <a:chExt cx="12192000" cy="6858000"/>
          </a:xfrm>
          <a:solidFill>
            <a:schemeClr val="accent1"/>
          </a:solidFill>
        </p:grpSpPr>
        <p:sp>
          <p:nvSpPr>
            <p:cNvPr id="13" name="Rectangle 12">
              <a:extLst>
                <a:ext uri="{FF2B5EF4-FFF2-40B4-BE49-F238E27FC236}">
                  <a16:creationId xmlns="" xmlns:a16="http://schemas.microsoft.com/office/drawing/2014/main" id="{EB70E5C8-5074-4D5F-9EBD-E5E49462D138}"/>
                </a:ext>
              </a:extLst>
            </p:cNvPr>
            <p:cNvSpPr/>
            <p:nvPr userDrawn="1"/>
          </p:nvSpPr>
          <p:spPr>
            <a:xfrm>
              <a:off x="0" y="0"/>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 xmlns:a16="http://schemas.microsoft.com/office/drawing/2014/main" id="{57144162-C52D-4D13-B080-38B1B0F6CBC6}"/>
                </a:ext>
              </a:extLst>
            </p:cNvPr>
            <p:cNvSpPr/>
            <p:nvPr userDrawn="1"/>
          </p:nvSpPr>
          <p:spPr>
            <a:xfrm>
              <a:off x="0" y="6721475"/>
              <a:ext cx="12192000" cy="136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Footer Placeholder 4">
            <a:extLst>
              <a:ext uri="{FF2B5EF4-FFF2-40B4-BE49-F238E27FC236}">
                <a16:creationId xmlns="" xmlns:a16="http://schemas.microsoft.com/office/drawing/2014/main" id="{98468ABB-DAA1-4A8F-A65A-A0EADB7120F3}"/>
              </a:ext>
            </a:extLst>
          </p:cNvPr>
          <p:cNvSpPr>
            <a:spLocks noGrp="1"/>
          </p:cNvSpPr>
          <p:nvPr>
            <p:ph type="ftr" sz="quarter" idx="44"/>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D344EF2B-4C23-4FC2-B680-617BC7D82A7E}"/>
              </a:ext>
            </a:extLst>
          </p:cNvPr>
          <p:cNvSpPr>
            <a:spLocks noGrp="1"/>
          </p:cNvSpPr>
          <p:nvPr>
            <p:ph type="sldNum" sz="quarter" idx="12"/>
          </p:nvPr>
        </p:nvSpPr>
        <p:spPr/>
        <p:txBody>
          <a:bodyPr/>
          <a:lstStyle/>
          <a:p>
            <a:r>
              <a:rPr lang="en-US" noProof="0" dirty="0"/>
              <a:t>page </a:t>
            </a:r>
            <a:fld id="{19B51A1E-902D-48AF-9020-955120F399B6}" type="slidenum">
              <a:rPr lang="en-US" b="1" i="1" noProof="0" smtClean="0"/>
              <a:pPr/>
              <a:t>‹#›</a:t>
            </a:fld>
            <a:endParaRPr lang="en-US" b="1" i="1" noProof="0"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866470" y="1767593"/>
            <a:ext cx="3863221" cy="2595353"/>
          </a:xfrm>
        </p:spPr>
        <p:txBody>
          <a:bodyPr anchor="b"/>
          <a:lstStyle>
            <a:lvl1pPr algn="l">
              <a:defRPr sz="4500">
                <a:solidFill>
                  <a:schemeClr val="bg1"/>
                </a:solidFill>
              </a:defRPr>
            </a:lvl1pPr>
          </a:lstStyle>
          <a:p>
            <a:r>
              <a:rPr lang="en-US" noProof="0"/>
              <a:t>Emphasized Text</a:t>
            </a:r>
          </a:p>
        </p:txBody>
      </p:sp>
      <p:sp>
        <p:nvSpPr>
          <p:cNvPr id="24" name="Content Placeholder 2">
            <a:extLst>
              <a:ext uri="{FF2B5EF4-FFF2-40B4-BE49-F238E27FC236}">
                <a16:creationId xmlns="" xmlns:a16="http://schemas.microsoft.com/office/drawing/2014/main" id="{5C5C3D10-5CD7-421D-B7BB-581518EF00DD}"/>
              </a:ext>
            </a:extLst>
          </p:cNvPr>
          <p:cNvSpPr>
            <a:spLocks noGrp="1"/>
          </p:cNvSpPr>
          <p:nvPr>
            <p:ph idx="1" hasCustomPrompt="1"/>
          </p:nvPr>
        </p:nvSpPr>
        <p:spPr>
          <a:xfrm>
            <a:off x="6866470" y="4608000"/>
            <a:ext cx="3863221" cy="18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778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5" name="Text Placeholder 4">
            <a:extLst>
              <a:ext uri="{FF2B5EF4-FFF2-40B4-BE49-F238E27FC236}">
                <a16:creationId xmlns="" xmlns:a16="http://schemas.microsoft.com/office/drawing/2014/main" id="{D52B871F-F800-4B02-8408-FF5D438CFEC4}"/>
              </a:ext>
            </a:extLst>
          </p:cNvPr>
          <p:cNvSpPr>
            <a:spLocks noGrp="1"/>
          </p:cNvSpPr>
          <p:nvPr>
            <p:ph type="body" sz="quarter" idx="13" hasCustomPrompt="1"/>
          </p:nvPr>
        </p:nvSpPr>
        <p:spPr>
          <a:xfrm>
            <a:off x="431800" y="1008000"/>
            <a:ext cx="10144125"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Rectangle 16">
            <a:extLst>
              <a:ext uri="{FF2B5EF4-FFF2-40B4-BE49-F238E27FC236}">
                <a16:creationId xmlns="" xmlns:a16="http://schemas.microsoft.com/office/drawing/2014/main" id="{4790D010-2852-DE49-BD36-340D6725D1D5}"/>
              </a:ext>
            </a:extLst>
          </p:cNvPr>
          <p:cNvSpPr/>
          <p:nvPr userDrawn="1"/>
        </p:nvSpPr>
        <p:spPr>
          <a:xfrm>
            <a:off x="2765072"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5">
            <a:extLst>
              <a:ext uri="{FF2B5EF4-FFF2-40B4-BE49-F238E27FC236}">
                <a16:creationId xmlns="" xmlns:a16="http://schemas.microsoft.com/office/drawing/2014/main" id="{24F79A85-3789-254D-AF3D-5265B6140421}"/>
              </a:ext>
            </a:extLst>
          </p:cNvPr>
          <p:cNvSpPr>
            <a:spLocks noGrp="1"/>
          </p:cNvSpPr>
          <p:nvPr>
            <p:ph type="pic" sz="quarter" idx="47" hasCustomPrompt="1"/>
          </p:nvPr>
        </p:nvSpPr>
        <p:spPr>
          <a:xfrm>
            <a:off x="3062252"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6" name="Text Placeholder 8">
            <a:extLst>
              <a:ext uri="{FF2B5EF4-FFF2-40B4-BE49-F238E27FC236}">
                <a16:creationId xmlns="" xmlns:a16="http://schemas.microsoft.com/office/drawing/2014/main" id="{9FBB7671-0660-45EB-8712-824ACCFDD4C4}"/>
              </a:ext>
            </a:extLst>
          </p:cNvPr>
          <p:cNvSpPr>
            <a:spLocks noGrp="1"/>
          </p:cNvSpPr>
          <p:nvPr>
            <p:ph type="body" sz="quarter" idx="17" hasCustomPrompt="1"/>
          </p:nvPr>
        </p:nvSpPr>
        <p:spPr>
          <a:xfrm>
            <a:off x="2565400"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 xmlns:a16="http://schemas.microsoft.com/office/drawing/2014/main" id="{1014D08D-BF9C-44A1-8635-70B551FEFA4C}"/>
              </a:ext>
            </a:extLst>
          </p:cNvPr>
          <p:cNvSpPr>
            <a:spLocks noGrp="1"/>
          </p:cNvSpPr>
          <p:nvPr>
            <p:ph type="body" sz="quarter" idx="18" hasCustomPrompt="1"/>
          </p:nvPr>
        </p:nvSpPr>
        <p:spPr>
          <a:xfrm>
            <a:off x="2565400"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Rectangle 17">
            <a:extLst>
              <a:ext uri="{FF2B5EF4-FFF2-40B4-BE49-F238E27FC236}">
                <a16:creationId xmlns="" xmlns:a16="http://schemas.microsoft.com/office/drawing/2014/main" id="{C5D02C68-EB7D-E044-99A9-658364A3B2F0}"/>
              </a:ext>
            </a:extLst>
          </p:cNvPr>
          <p:cNvSpPr/>
          <p:nvPr userDrawn="1"/>
        </p:nvSpPr>
        <p:spPr>
          <a:xfrm>
            <a:off x="4895931"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15">
            <a:extLst>
              <a:ext uri="{FF2B5EF4-FFF2-40B4-BE49-F238E27FC236}">
                <a16:creationId xmlns="" xmlns:a16="http://schemas.microsoft.com/office/drawing/2014/main" id="{3826F102-F281-614F-8445-F1FD4CA62E4A}"/>
              </a:ext>
            </a:extLst>
          </p:cNvPr>
          <p:cNvSpPr>
            <a:spLocks noGrp="1"/>
          </p:cNvSpPr>
          <p:nvPr>
            <p:ph type="pic" sz="quarter" idx="48" hasCustomPrompt="1"/>
          </p:nvPr>
        </p:nvSpPr>
        <p:spPr>
          <a:xfrm>
            <a:off x="5193111"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9" name="Text Placeholder 8">
            <a:extLst>
              <a:ext uri="{FF2B5EF4-FFF2-40B4-BE49-F238E27FC236}">
                <a16:creationId xmlns="" xmlns:a16="http://schemas.microsoft.com/office/drawing/2014/main" id="{4339CB16-5C66-4617-AF19-7700AD97524A}"/>
              </a:ext>
            </a:extLst>
          </p:cNvPr>
          <p:cNvSpPr>
            <a:spLocks noGrp="1"/>
          </p:cNvSpPr>
          <p:nvPr>
            <p:ph type="body" sz="quarter" idx="33" hasCustomPrompt="1"/>
          </p:nvPr>
        </p:nvSpPr>
        <p:spPr>
          <a:xfrm>
            <a:off x="4696259"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 xmlns:a16="http://schemas.microsoft.com/office/drawing/2014/main" id="{8DFFD868-459F-47BA-BA47-B6CC7A09E8E9}"/>
              </a:ext>
            </a:extLst>
          </p:cNvPr>
          <p:cNvSpPr>
            <a:spLocks noGrp="1"/>
          </p:cNvSpPr>
          <p:nvPr>
            <p:ph type="body" sz="quarter" idx="34" hasCustomPrompt="1"/>
          </p:nvPr>
        </p:nvSpPr>
        <p:spPr>
          <a:xfrm>
            <a:off x="4696259"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Rectangle 18">
            <a:extLst>
              <a:ext uri="{FF2B5EF4-FFF2-40B4-BE49-F238E27FC236}">
                <a16:creationId xmlns="" xmlns:a16="http://schemas.microsoft.com/office/drawing/2014/main" id="{45962E1D-1D13-2B48-9F3B-CE31039DD236}"/>
              </a:ext>
            </a:extLst>
          </p:cNvPr>
          <p:cNvSpPr/>
          <p:nvPr userDrawn="1"/>
        </p:nvSpPr>
        <p:spPr>
          <a:xfrm>
            <a:off x="7026790" y="2412312"/>
            <a:ext cx="1216152"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Picture Placeholder 15">
            <a:extLst>
              <a:ext uri="{FF2B5EF4-FFF2-40B4-BE49-F238E27FC236}">
                <a16:creationId xmlns="" xmlns:a16="http://schemas.microsoft.com/office/drawing/2014/main" id="{CD06C66D-CFA0-9B4B-8F90-2B01B8C524BE}"/>
              </a:ext>
            </a:extLst>
          </p:cNvPr>
          <p:cNvSpPr>
            <a:spLocks noGrp="1"/>
          </p:cNvSpPr>
          <p:nvPr>
            <p:ph type="pic" sz="quarter" idx="49" hasCustomPrompt="1"/>
          </p:nvPr>
        </p:nvSpPr>
        <p:spPr>
          <a:xfrm>
            <a:off x="7323970" y="270949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5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Add</a:t>
            </a:r>
          </a:p>
          <a:p>
            <a:pPr marL="266700" lvl="0" indent="-266700" algn="ctr"/>
            <a:r>
              <a:rPr lang="en-US" noProof="0" dirty="0"/>
              <a:t>Picture</a:t>
            </a:r>
          </a:p>
        </p:txBody>
      </p:sp>
      <p:sp>
        <p:nvSpPr>
          <p:cNvPr id="11" name="Text Placeholder 8">
            <a:extLst>
              <a:ext uri="{FF2B5EF4-FFF2-40B4-BE49-F238E27FC236}">
                <a16:creationId xmlns="" xmlns:a16="http://schemas.microsoft.com/office/drawing/2014/main" id="{2C2CF09F-AE9E-47DD-899E-02CEAEFE3CC1}"/>
              </a:ext>
            </a:extLst>
          </p:cNvPr>
          <p:cNvSpPr>
            <a:spLocks noGrp="1"/>
          </p:cNvSpPr>
          <p:nvPr>
            <p:ph type="body" sz="quarter" idx="35" hasCustomPrompt="1"/>
          </p:nvPr>
        </p:nvSpPr>
        <p:spPr>
          <a:xfrm>
            <a:off x="6827118" y="3971432"/>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 xmlns:a16="http://schemas.microsoft.com/office/drawing/2014/main" id="{7AA959D8-F91C-4891-A16D-51CF31166B71}"/>
              </a:ext>
            </a:extLst>
          </p:cNvPr>
          <p:cNvSpPr>
            <a:spLocks noGrp="1"/>
          </p:cNvSpPr>
          <p:nvPr>
            <p:ph type="body" sz="quarter" idx="36" hasCustomPrompt="1"/>
          </p:nvPr>
        </p:nvSpPr>
        <p:spPr>
          <a:xfrm>
            <a:off x="6827118" y="4471987"/>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 name="Footer Placeholder 2">
            <a:extLst>
              <a:ext uri="{FF2B5EF4-FFF2-40B4-BE49-F238E27FC236}">
                <a16:creationId xmlns=""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16" name="Slide Number Placeholder 6">
            <a:extLst>
              <a:ext uri="{FF2B5EF4-FFF2-40B4-BE49-F238E27FC236}">
                <a16:creationId xmlns="" xmlns:a16="http://schemas.microsoft.com/office/drawing/2014/main" id="{10C57817-9ECE-F147-BBDB-760FAF41C8E8}"/>
              </a:ext>
            </a:extLst>
          </p:cNvPr>
          <p:cNvSpPr>
            <a:spLocks noGrp="1"/>
          </p:cNvSpPr>
          <p:nvPr>
            <p:ph type="sldNum" sz="quarter" idx="44"/>
          </p:nvPr>
        </p:nvSpPr>
        <p:spPr>
          <a:xfrm>
            <a:off x="11091633" y="6456363"/>
            <a:ext cx="962795" cy="264330"/>
          </a:xfrm>
        </p:spPr>
        <p:txBody>
          <a:bodyPr/>
          <a:lstStyle/>
          <a:p>
            <a:r>
              <a:rPr lang="en-US" noProof="0" dirty="0"/>
              <a:t>page </a:t>
            </a:r>
            <a:fld id="{19B51A1E-902D-48AF-9020-955120F399B6}" type="slidenum">
              <a:rPr lang="en-US" b="1" i="1" noProof="0" smtClean="0"/>
              <a:pPr/>
              <a:t>‹#›</a:t>
            </a:fld>
            <a:endParaRPr lang="en-US" b="1" i="1" noProof="0" dirty="0"/>
          </a:p>
        </p:txBody>
      </p:sp>
    </p:spTree>
    <p:extLst>
      <p:ext uri="{BB962C8B-B14F-4D97-AF65-F5344CB8AC3E}">
        <p14:creationId xmlns="" xmlns:p14="http://schemas.microsoft.com/office/powerpoint/2010/main" val="93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6BF466B-33BA-42AC-AFB2-51FC72C2FA45}"/>
              </a:ext>
            </a:extLst>
          </p:cNvPr>
          <p:cNvSpPr/>
          <p:nvPr userDrawn="1"/>
        </p:nvSpPr>
        <p:spPr>
          <a:xfrm>
            <a:off x="0" y="0"/>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 xmlns:a16="http://schemas.microsoft.com/office/drawing/2014/main" id="{C4A5CDF3-277F-457A-90F6-C20C9F0EF716}"/>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 xmlns:a16="http://schemas.microsoft.com/office/drawing/2014/main" id="{01509F7B-15BA-44E2-85A9-A5A242FAF0E0}"/>
              </a:ext>
            </a:extLst>
          </p:cNvPr>
          <p:cNvSpPr/>
          <p:nvPr userDrawn="1"/>
        </p:nvSpPr>
        <p:spPr>
          <a:xfrm rot="5400000">
            <a:off x="8144030" y="2810031"/>
            <a:ext cx="6858000" cy="123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 xmlns:a16="http://schemas.microsoft.com/office/drawing/2014/main" id="{2D8A2F97-6D60-46FC-A9F8-936208153882}"/>
              </a:ext>
            </a:extLst>
          </p:cNvPr>
          <p:cNvSpPr/>
          <p:nvPr userDrawn="1"/>
        </p:nvSpPr>
        <p:spPr>
          <a:xfrm>
            <a:off x="0" y="6721475"/>
            <a:ext cx="12192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 xmlns:a16="http://schemas.microsoft.com/office/drawing/2014/main" id="{090F41A2-6535-4CA6-81E4-026A5B56D9D7}"/>
              </a:ext>
            </a:extLst>
          </p:cNvPr>
          <p:cNvSpPr>
            <a:spLocks noGrp="1"/>
          </p:cNvSpPr>
          <p:nvPr>
            <p:ph type="title"/>
          </p:nvPr>
        </p:nvSpPr>
        <p:spPr>
          <a:xfrm>
            <a:off x="432000" y="432000"/>
            <a:ext cx="10143235"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213AB95C-7DD4-4796-80E4-1B7466A2A037}"/>
              </a:ext>
            </a:extLst>
          </p:cNvPr>
          <p:cNvSpPr>
            <a:spLocks noGrp="1"/>
          </p:cNvSpPr>
          <p:nvPr>
            <p:ph type="body" idx="1"/>
          </p:nvPr>
        </p:nvSpPr>
        <p:spPr>
          <a:xfrm>
            <a:off x="432000" y="1152000"/>
            <a:ext cx="10143235"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 xmlns:a16="http://schemas.microsoft.com/office/drawing/2014/main" id="{58879C91-B77F-4273-9A27-A3535FB889DB}"/>
              </a:ext>
            </a:extLst>
          </p:cNvPr>
          <p:cNvSpPr>
            <a:spLocks noGrp="1"/>
          </p:cNvSpPr>
          <p:nvPr>
            <p:ph type="ftr" sz="quarter" idx="3"/>
          </p:nvPr>
        </p:nvSpPr>
        <p:spPr>
          <a:xfrm>
            <a:off x="260974"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091633" y="6456363"/>
            <a:ext cx="962795" cy="264330"/>
          </a:xfrm>
          <a:prstGeom prst="rect">
            <a:avLst/>
          </a:prstGeom>
          <a:ln w="3175">
            <a:solidFill>
              <a:schemeClr val="bg1">
                <a:lumMod val="95000"/>
              </a:schemeClr>
            </a:solidFill>
          </a:ln>
        </p:spPr>
        <p:txBody>
          <a:bodyPr vert="horz" lIns="0" tIns="0" rIns="0" bIns="0" rtlCol="0" anchor="ctr"/>
          <a:lstStyle>
            <a:lvl1pPr algn="ctr">
              <a:defRPr sz="1400">
                <a:solidFill>
                  <a:schemeClr val="tx1">
                    <a:lumMod val="75000"/>
                    <a:lumOff val="25000"/>
                  </a:schemeClr>
                </a:solidFill>
              </a:defRPr>
            </a:lvl1pPr>
          </a:lstStyle>
          <a:p>
            <a:r>
              <a:rPr lang="en-US" noProof="0" dirty="0"/>
              <a:t>page </a:t>
            </a:r>
            <a:fld id="{19B51A1E-902D-48AF-9020-955120F399B6}" type="slidenum">
              <a:rPr lang="en-US" b="1" i="1" noProof="0" smtClean="0"/>
              <a:pPr/>
              <a:t>‹#›</a:t>
            </a:fld>
            <a:endParaRPr lang="en-US" b="1" i="1" noProof="0" dirty="0"/>
          </a:p>
        </p:txBody>
      </p:sp>
      <p:sp>
        <p:nvSpPr>
          <p:cNvPr id="11" name="TextBox 10">
            <a:extLst>
              <a:ext uri="{FF2B5EF4-FFF2-40B4-BE49-F238E27FC236}">
                <a16:creationId xmlns="" xmlns:a16="http://schemas.microsoft.com/office/drawing/2014/main" id="{FF5B127E-AB96-49E0-8307-05174D7A6231}"/>
              </a:ext>
            </a:extLst>
          </p:cNvPr>
          <p:cNvSpPr txBox="1"/>
          <p:nvPr userDrawn="1"/>
        </p:nvSpPr>
        <p:spPr>
          <a:xfrm>
            <a:off x="11034141" y="5994000"/>
            <a:ext cx="1077777" cy="359073"/>
          </a:xfrm>
          <a:prstGeom prst="rect">
            <a:avLst/>
          </a:prstGeom>
          <a:noFill/>
        </p:spPr>
        <p:txBody>
          <a:bodyPr wrap="square" lIns="0" tIns="0" rIns="0" bIns="0" rtlCol="0">
            <a:spAutoFit/>
          </a:bodyPr>
          <a:lstStyle/>
          <a:p>
            <a:pPr algn="ctr">
              <a:lnSpc>
                <a:spcPts val="1400"/>
              </a:lnSpc>
            </a:pPr>
            <a:r>
              <a:rPr lang="en-US" sz="2400" b="1" spc="-150" baseline="0" noProof="0" dirty="0">
                <a:solidFill>
                  <a:schemeClr val="accent1"/>
                </a:solidFill>
              </a:rPr>
              <a:t>Contoso</a:t>
            </a:r>
            <a:r>
              <a:rPr lang="en-US" sz="2400" b="1" spc="-150" baseline="0" noProof="0" dirty="0">
                <a:solidFill>
                  <a:schemeClr val="tx1">
                    <a:lumMod val="50000"/>
                    <a:lumOff val="50000"/>
                  </a:schemeClr>
                </a:solidFill>
              </a:rPr>
              <a:t/>
            </a:r>
            <a:br>
              <a:rPr lang="en-US" sz="2400" b="1" spc="-150" baseline="0" noProof="0" dirty="0">
                <a:solidFill>
                  <a:schemeClr val="tx1">
                    <a:lumMod val="50000"/>
                    <a:lumOff val="50000"/>
                  </a:schemeClr>
                </a:solidFill>
              </a:rPr>
            </a:br>
            <a:r>
              <a:rPr lang="en-US" sz="1000" b="0" spc="0" baseline="0" noProof="0" dirty="0">
                <a:solidFill>
                  <a:schemeClr val="tx1">
                    <a:lumMod val="50000"/>
                    <a:lumOff val="50000"/>
                  </a:schemeClr>
                </a:solidFill>
              </a:rPr>
              <a:t>Pharmaceuticals</a:t>
            </a:r>
          </a:p>
        </p:txBody>
      </p:sp>
    </p:spTree>
    <p:extLst>
      <p:ext uri="{BB962C8B-B14F-4D97-AF65-F5344CB8AC3E}">
        <p14:creationId xmlns=""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50" r:id="rId17"/>
    <p:sldLayoutId id="2147483652" r:id="rId18"/>
    <p:sldLayoutId id="2147483656" r:id="rId19"/>
    <p:sldLayoutId id="2147483657" r:id="rId20"/>
    <p:sldLayoutId id="2147483653" r:id="rId21"/>
    <p:sldLayoutId id="2147483677" r:id="rId22"/>
    <p:sldLayoutId id="2147483678" r:id="rId23"/>
    <p:sldLayoutId id="2147483654" r:id="rId24"/>
    <p:sldLayoutId id="2147483655" r:id="rId25"/>
    <p:sldLayoutId id="2147483660"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Stethescope and arms showing a medical professional taking a patient's blood pressure.  Picture includes blood pressure machine and clipboard.">
            <a:extLst>
              <a:ext uri="{FF2B5EF4-FFF2-40B4-BE49-F238E27FC236}">
                <a16:creationId xmlns="" xmlns:a16="http://schemas.microsoft.com/office/drawing/2014/main" id="{4414D423-B276-4148-A337-5693724BB04E}"/>
              </a:ext>
            </a:extLst>
          </p:cNvPr>
          <p:cNvPicPr>
            <a:picLocks noGrp="1" noChangeAspect="1"/>
          </p:cNvPicPr>
          <p:nvPr>
            <p:ph type="pic" sz="quarter" idx="4294967295"/>
          </p:nvPr>
        </p:nvPicPr>
        <p:blipFill rotWithShape="1">
          <a:blip r:embed="rId3" cstate="screen">
            <a:extLst>
              <a:ext uri="{28A0092B-C50C-407E-A947-70E740481C1C}">
                <a14:useLocalDpi xmlns="" xmlns:a14="http://schemas.microsoft.com/office/drawing/2010/main"/>
              </a:ext>
            </a:extLst>
          </a:blip>
          <a:srcRect/>
          <a:stretch/>
        </p:blipFill>
        <p:spPr>
          <a:xfrm>
            <a:off x="136525" y="136525"/>
            <a:ext cx="11909425" cy="6584950"/>
          </a:xfrm>
        </p:spPr>
      </p:pic>
      <p:sp>
        <p:nvSpPr>
          <p:cNvPr id="26" name="Rectangle 25">
            <a:extLst>
              <a:ext uri="{FF2B5EF4-FFF2-40B4-BE49-F238E27FC236}">
                <a16:creationId xmlns="" xmlns:a16="http://schemas.microsoft.com/office/drawing/2014/main" id="{817B6E89-6474-4AB4-90D5-2C2FB4120F12}"/>
              </a:ext>
              <a:ext uri="{C183D7F6-B498-43B3-948B-1728B52AA6E4}">
                <adec:decorative xmlns="" xmlns:adec="http://schemas.microsoft.com/office/drawing/2017/decorative" val="1"/>
              </a:ext>
            </a:extLst>
          </p:cNvPr>
          <p:cNvSpPr/>
          <p:nvPr/>
        </p:nvSpPr>
        <p:spPr bwMode="ltGray">
          <a:xfrm>
            <a:off x="5277677" y="136800"/>
            <a:ext cx="6258793"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52BFEB6-F40E-4219-9AA6-8A27C2E8899B}"/>
              </a:ext>
            </a:extLst>
          </p:cNvPr>
          <p:cNvSpPr>
            <a:spLocks noGrp="1"/>
          </p:cNvSpPr>
          <p:nvPr>
            <p:ph type="ctrTitle"/>
          </p:nvPr>
        </p:nvSpPr>
        <p:spPr bwMode="black">
          <a:xfrm>
            <a:off x="5336087" y="2421769"/>
            <a:ext cx="6162805" cy="1870007"/>
          </a:xfrm>
        </p:spPr>
        <p:txBody>
          <a:bodyPr/>
          <a:lstStyle/>
          <a:p>
            <a:pPr algn="ctr"/>
            <a:r>
              <a:rPr lang="en-US" sz="5400" dirty="0">
                <a:latin typeface="Times New Roman" panose="02020603050405020304" pitchFamily="18" charset="0"/>
                <a:cs typeface="Times New Roman" panose="02020603050405020304" pitchFamily="18" charset="0"/>
              </a:rPr>
              <a:t>RESPIRATORY HOME CARE</a:t>
            </a:r>
          </a:p>
        </p:txBody>
      </p:sp>
      <p:sp>
        <p:nvSpPr>
          <p:cNvPr id="3" name="Subtitle 2">
            <a:extLst>
              <a:ext uri="{FF2B5EF4-FFF2-40B4-BE49-F238E27FC236}">
                <a16:creationId xmlns="" xmlns:a16="http://schemas.microsoft.com/office/drawing/2014/main" id="{74DB1EEC-D590-4C80-ABB7-362BBE1F5A1B}"/>
              </a:ext>
            </a:extLst>
          </p:cNvPr>
          <p:cNvSpPr>
            <a:spLocks noGrp="1"/>
          </p:cNvSpPr>
          <p:nvPr>
            <p:ph type="subTitle" idx="1"/>
          </p:nvPr>
        </p:nvSpPr>
        <p:spPr bwMode="black">
          <a:xfrm>
            <a:off x="5573044" y="4734520"/>
            <a:ext cx="5085650" cy="1653754"/>
          </a:xfrm>
        </p:spPr>
        <p:txBody>
          <a:bodyPr/>
          <a:lstStyle/>
          <a:p>
            <a:pPr algn="ctr"/>
            <a:r>
              <a:rPr lang="en-US" dirty="0">
                <a:latin typeface="Times New Roman" panose="02020603050405020304" pitchFamily="18" charset="0"/>
                <a:cs typeface="Times New Roman" panose="02020603050405020304" pitchFamily="18" charset="0"/>
              </a:rPr>
              <a:t>Student’s Name</a:t>
            </a:r>
          </a:p>
          <a:p>
            <a:pPr algn="ctr"/>
            <a:r>
              <a:rPr lang="en-US" dirty="0">
                <a:latin typeface="Times New Roman" panose="02020603050405020304" pitchFamily="18" charset="0"/>
                <a:cs typeface="Times New Roman" panose="02020603050405020304" pitchFamily="18" charset="0"/>
              </a:rPr>
              <a:t>Institution of Affiliation</a:t>
            </a:r>
          </a:p>
          <a:p>
            <a:pPr algn="ctr"/>
            <a:r>
              <a:rPr lang="en-US" dirty="0">
                <a:latin typeface="Times New Roman" panose="02020603050405020304" pitchFamily="18" charset="0"/>
                <a:cs typeface="Times New Roman" panose="02020603050405020304" pitchFamily="18" charset="0"/>
              </a:rPr>
              <a:t>Date</a:t>
            </a:r>
          </a:p>
        </p:txBody>
      </p:sp>
    </p:spTree>
    <p:extLst>
      <p:ext uri="{BB962C8B-B14F-4D97-AF65-F5344CB8AC3E}">
        <p14:creationId xmlns=""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Placeholder 10" descr="Stethescope laying on top of form">
            <a:extLst>
              <a:ext uri="{FF2B5EF4-FFF2-40B4-BE49-F238E27FC236}">
                <a16:creationId xmlns="" xmlns:a16="http://schemas.microsoft.com/office/drawing/2014/main" id="{70AAE794-2F38-416E-B928-BB5474A812D7}"/>
              </a:ext>
            </a:extLst>
          </p:cNvPr>
          <p:cNvPicPr>
            <a:picLocks noGrp="1" noChangeAspect="1"/>
          </p:cNvPicPr>
          <p:nvPr>
            <p:ph type="pic" sz="quarter" idx="10"/>
          </p:nvPr>
        </p:nvPicPr>
        <p:blipFill>
          <a:blip r:embed="rId3" cstate="screen">
            <a:extLst>
              <a:ext uri="{28A0092B-C50C-407E-A947-70E740481C1C}">
                <a14:useLocalDpi xmlns="" xmlns:a14="http://schemas.microsoft.com/office/drawing/2010/main"/>
              </a:ext>
            </a:extLst>
          </a:blip>
          <a:srcRect/>
          <a:stretch>
            <a:fillRect/>
          </a:stretch>
        </p:blipFill>
        <p:spPr>
          <a:xfrm>
            <a:off x="84221" y="136525"/>
            <a:ext cx="11947358" cy="6584950"/>
          </a:xfrm>
        </p:spPr>
      </p:pic>
      <p:sp>
        <p:nvSpPr>
          <p:cNvPr id="9" name="Rectangle 8">
            <a:extLst>
              <a:ext uri="{FF2B5EF4-FFF2-40B4-BE49-F238E27FC236}">
                <a16:creationId xmlns="" xmlns:a16="http://schemas.microsoft.com/office/drawing/2014/main" id="{D76A5F21-C887-4379-A20A-3CB406A1F102}"/>
              </a:ext>
              <a:ext uri="{C183D7F6-B498-43B3-948B-1728B52AA6E4}">
                <adec:decorative xmlns="" xmlns:adec="http://schemas.microsoft.com/office/drawing/2017/decorative" val="1"/>
              </a:ext>
            </a:extLst>
          </p:cNvPr>
          <p:cNvSpPr/>
          <p:nvPr/>
        </p:nvSpPr>
        <p:spPr bwMode="invGray">
          <a:xfrm rot="5400000">
            <a:off x="2747378" y="-2747378"/>
            <a:ext cx="6584950" cy="1207970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DF5E3BD5-1051-4A50-9F18-DFC536C0E08E}"/>
              </a:ext>
            </a:extLst>
          </p:cNvPr>
          <p:cNvSpPr>
            <a:spLocks noGrp="1"/>
          </p:cNvSpPr>
          <p:nvPr>
            <p:ph type="ctrTitle"/>
          </p:nvPr>
        </p:nvSpPr>
        <p:spPr bwMode="black">
          <a:xfrm>
            <a:off x="2444834" y="281468"/>
            <a:ext cx="5085650" cy="720000"/>
          </a:xfrm>
        </p:spPr>
        <p:txBody>
          <a:bodyPr/>
          <a:lstStyle/>
          <a:p>
            <a:pPr algn="ctr"/>
            <a:r>
              <a:rPr lang="en-US" dirty="0">
                <a:latin typeface="Times New Roman" panose="02020603050405020304" pitchFamily="18" charset="0"/>
                <a:cs typeface="Times New Roman" panose="02020603050405020304" pitchFamily="18" charset="0"/>
              </a:rPr>
              <a:t>CONCLUSION</a:t>
            </a:r>
          </a:p>
        </p:txBody>
      </p:sp>
      <p:sp>
        <p:nvSpPr>
          <p:cNvPr id="4" name="Subtitle 3">
            <a:extLst>
              <a:ext uri="{FF2B5EF4-FFF2-40B4-BE49-F238E27FC236}">
                <a16:creationId xmlns="" xmlns:a16="http://schemas.microsoft.com/office/drawing/2014/main" id="{EC56582A-55F9-4B18-95E7-DD8795CF21B9}"/>
              </a:ext>
            </a:extLst>
          </p:cNvPr>
          <p:cNvSpPr>
            <a:spLocks noGrp="1"/>
          </p:cNvSpPr>
          <p:nvPr>
            <p:ph type="subTitle" idx="1"/>
          </p:nvPr>
        </p:nvSpPr>
        <p:spPr bwMode="black">
          <a:xfrm>
            <a:off x="144380" y="1347441"/>
            <a:ext cx="11851104" cy="4439747"/>
          </a:xfrm>
        </p:spPr>
        <p:txBody>
          <a:bodyPr/>
          <a:lstStyle/>
          <a:p>
            <a:pPr algn="l">
              <a:lnSpc>
                <a:spcPct val="150000"/>
              </a:lnSpc>
            </a:pPr>
            <a:r>
              <a:rPr lang="en-US" dirty="0">
                <a:latin typeface="Times New Roman" panose="02020603050405020304" pitchFamily="18" charset="0"/>
                <a:ea typeface="Calibri" panose="020F0502020204030204" pitchFamily="34" charset="0"/>
              </a:rPr>
              <a:t>T</a:t>
            </a:r>
            <a:r>
              <a:rPr lang="en-US" dirty="0">
                <a:effectLst/>
                <a:latin typeface="Times New Roman" panose="02020603050405020304" pitchFamily="18" charset="0"/>
                <a:ea typeface="Calibri" panose="020F0502020204030204" pitchFamily="34" charset="0"/>
              </a:rPr>
              <a:t>he increase of the population in need of healthcare services has prompted the shift of healthcare services from hospital to residential places, especially for conditions that are not critical. The shift to home care is also meant to reduce the financial burden of hospital stay especially for patients with chronic conditions. Respiratory home care services have become an important need of the day for people with respiratory diseases. Respiratory home care provides equipment and services for patients with a variety of respiratory diseases including COPD, obstructive sleep apnea, asthma and pulmonary hypertension. </a:t>
            </a:r>
            <a:endParaRPr lang="en-US" sz="3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1CF390BA-F9E5-4A53-AE84-CFF647158688}"/>
              </a:ext>
            </a:extLst>
          </p:cNvPr>
          <p:cNvSpPr>
            <a:spLocks noGrp="1"/>
          </p:cNvSpPr>
          <p:nvPr>
            <p:ph type="sldNum" sz="quarter" idx="12"/>
          </p:nvPr>
        </p:nvSpPr>
        <p:spPr/>
        <p:txBody>
          <a:bodyPr/>
          <a:lstStyle/>
          <a:p>
            <a:r>
              <a:rPr lang="en-US" dirty="0"/>
              <a:t>page </a:t>
            </a:r>
            <a:fld id="{19B51A1E-902D-48AF-9020-955120F399B6}" type="slidenum">
              <a:rPr lang="en-US" b="1" i="1" smtClean="0"/>
              <a:pPr/>
              <a:t>10</a:t>
            </a:fld>
            <a:endParaRPr lang="en-US" b="1" i="1" dirty="0"/>
          </a:p>
        </p:txBody>
      </p:sp>
    </p:spTree>
    <p:extLst>
      <p:ext uri="{BB962C8B-B14F-4D97-AF65-F5344CB8AC3E}">
        <p14:creationId xmlns="" xmlns:p14="http://schemas.microsoft.com/office/powerpoint/2010/main" val="319024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DED61FF-98D7-468C-A710-A0E65FFCFDD7}"/>
              </a:ext>
            </a:extLst>
          </p:cNvPr>
          <p:cNvSpPr>
            <a:spLocks noGrp="1"/>
          </p:cNvSpPr>
          <p:nvPr>
            <p:ph type="title"/>
          </p:nvPr>
        </p:nvSpPr>
        <p:spPr>
          <a:xfrm>
            <a:off x="432000" y="432000"/>
            <a:ext cx="10143235" cy="711000"/>
          </a:xfrm>
        </p:spPr>
        <p:txBody>
          <a:bodyPr/>
          <a:lstStyle/>
          <a:p>
            <a:pPr algn="ctr"/>
            <a:r>
              <a:rPr lang="en-US" sz="4000" dirty="0">
                <a:latin typeface="Times New Roman" panose="02020603050405020304" pitchFamily="18" charset="0"/>
                <a:cs typeface="Times New Roman" panose="02020603050405020304" pitchFamily="18" charset="0"/>
              </a:rPr>
              <a:t>REFERENCES</a:t>
            </a:r>
          </a:p>
        </p:txBody>
      </p:sp>
      <p:sp>
        <p:nvSpPr>
          <p:cNvPr id="6" name="Text Placeholder 5">
            <a:extLst>
              <a:ext uri="{FF2B5EF4-FFF2-40B4-BE49-F238E27FC236}">
                <a16:creationId xmlns="" xmlns:a16="http://schemas.microsoft.com/office/drawing/2014/main" id="{0BC44B71-63BE-418A-A82A-64402026207E}"/>
              </a:ext>
            </a:extLst>
          </p:cNvPr>
          <p:cNvSpPr>
            <a:spLocks noGrp="1"/>
          </p:cNvSpPr>
          <p:nvPr>
            <p:ph type="body" sz="quarter" idx="18"/>
          </p:nvPr>
        </p:nvSpPr>
        <p:spPr>
          <a:xfrm>
            <a:off x="431800" y="1050878"/>
            <a:ext cx="11469048" cy="4141109"/>
          </a:xfrm>
        </p:spPr>
        <p:txBody>
          <a:bodyPr/>
          <a:lstStyle/>
          <a:p>
            <a:pPr marL="457200" marR="0" indent="-457200" algn="l">
              <a:lnSpc>
                <a:spcPct val="200000"/>
              </a:lnSpc>
              <a:spcBef>
                <a:spcPts val="0"/>
              </a:spcBef>
              <a:spcAft>
                <a:spcPts val="0"/>
              </a:spcAft>
            </a:pPr>
            <a:r>
              <a:rPr lang="en-US" sz="1800" dirty="0">
                <a:solidFill>
                  <a:srgbClr val="222222"/>
                </a:solidFill>
                <a:effectLst/>
                <a:latin typeface="Times New Roman" panose="02020603050405020304" pitchFamily="18" charset="0"/>
                <a:ea typeface="Calibri" panose="020F0502020204030204" pitchFamily="34" charset="0"/>
              </a:rPr>
              <a:t>Cox, N. S., McDonald, C. F., Alison, J. A., Mahal, A., Wootton, R., Hill, C. J., ... &amp; Holland, A. E. (2018). Telerehabilitation versus traditional center-based pulmonary rehabilitation for people with chronic respiratory disease: protocol for a randomized controlled trial. </a:t>
            </a:r>
            <a:r>
              <a:rPr lang="en-US" sz="1800" i="1" dirty="0">
                <a:effectLst/>
                <a:latin typeface="Times New Roman" panose="02020603050405020304" pitchFamily="18" charset="0"/>
                <a:ea typeface="Calibri" panose="020F0502020204030204" pitchFamily="34" charset="0"/>
              </a:rPr>
              <a:t>BMC pulmonary medicine</a:t>
            </a:r>
            <a:r>
              <a:rPr lang="en-US"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rPr>
              <a:t>18</a:t>
            </a:r>
            <a:r>
              <a:rPr lang="en-US" sz="1800" dirty="0">
                <a:effectLst/>
                <a:latin typeface="Times New Roman" panose="02020603050405020304" pitchFamily="18" charset="0"/>
                <a:ea typeface="Calibri" panose="020F0502020204030204" pitchFamily="34" charset="0"/>
              </a:rPr>
              <a:t>(1), 1-9.</a:t>
            </a:r>
          </a:p>
          <a:p>
            <a:pPr marL="457200" indent="-457200" algn="l">
              <a:lnSpc>
                <a:spcPct val="200000"/>
              </a:lnSpc>
              <a:spcBef>
                <a:spcPts val="0"/>
              </a:spcBef>
            </a:pPr>
            <a:r>
              <a:rPr lang="en-US" sz="1800" dirty="0">
                <a:solidFill>
                  <a:srgbClr val="222222"/>
                </a:solidFill>
                <a:effectLst/>
                <a:latin typeface="Times New Roman" panose="02020603050405020304" pitchFamily="18" charset="0"/>
                <a:ea typeface="Calibri" panose="020F0502020204030204" pitchFamily="34" charset="0"/>
              </a:rPr>
              <a:t>Heuer, A., &amp; Gourley, D. (2017). Assessment of the Home Care Patient. </a:t>
            </a:r>
            <a:r>
              <a:rPr lang="en-US" sz="1800" i="1" dirty="0">
                <a:effectLst/>
                <a:latin typeface="Times New Roman" panose="02020603050405020304" pitchFamily="18" charset="0"/>
                <a:ea typeface="Calibri" panose="020F0502020204030204" pitchFamily="34" charset="0"/>
              </a:rPr>
              <a:t>Wilkins' Clinical Assessment in Respiratory Care-E-Book</a:t>
            </a:r>
            <a:r>
              <a:rPr lang="en-US" sz="1800" dirty="0">
                <a:effectLst/>
                <a:latin typeface="Times New Roman" panose="02020603050405020304" pitchFamily="18" charset="0"/>
                <a:ea typeface="Calibri" panose="020F0502020204030204" pitchFamily="34" charset="0"/>
              </a:rPr>
              <a:t>, 429.</a:t>
            </a:r>
          </a:p>
          <a:p>
            <a:pPr marL="457200" marR="0" indent="-457200" algn="l">
              <a:lnSpc>
                <a:spcPct val="200000"/>
              </a:lnSpc>
              <a:spcBef>
                <a:spcPts val="0"/>
              </a:spcBef>
              <a:spcAft>
                <a:spcPts val="0"/>
              </a:spcAft>
            </a:pPr>
            <a:r>
              <a:rPr lang="en-US" sz="1800" dirty="0">
                <a:solidFill>
                  <a:srgbClr val="222222"/>
                </a:solidFill>
                <a:effectLst/>
                <a:latin typeface="Times New Roman" panose="02020603050405020304" pitchFamily="18" charset="0"/>
                <a:ea typeface="Calibri" panose="020F0502020204030204" pitchFamily="34" charset="0"/>
              </a:rPr>
              <a:t>Sleurs, K., Seys, S. F., Bousquet, J., Fokkens, W. J., Gorris, S., Pugin, B., &amp; Hellings, P. W. (2019). Mobile health tools for the management of chronic respiratory diseases. </a:t>
            </a:r>
            <a:r>
              <a:rPr lang="en-US" sz="1800" i="1" dirty="0">
                <a:effectLst/>
                <a:latin typeface="Times New Roman" panose="02020603050405020304" pitchFamily="18" charset="0"/>
                <a:ea typeface="Calibri" panose="020F0502020204030204" pitchFamily="34" charset="0"/>
              </a:rPr>
              <a:t>Allergy</a:t>
            </a:r>
            <a:r>
              <a:rPr lang="en-US"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rPr>
              <a:t>74</a:t>
            </a:r>
            <a:r>
              <a:rPr lang="en-US" sz="1800" dirty="0">
                <a:effectLst/>
                <a:latin typeface="Times New Roman" panose="02020603050405020304" pitchFamily="18" charset="0"/>
                <a:ea typeface="Calibri" panose="020F0502020204030204" pitchFamily="34" charset="0"/>
              </a:rPr>
              <a:t>(7), 1292-1306.</a:t>
            </a:r>
          </a:p>
          <a:p>
            <a:pPr algn="l"/>
            <a:endParaRPr lang="en-US" dirty="0"/>
          </a:p>
        </p:txBody>
      </p:sp>
      <p:sp>
        <p:nvSpPr>
          <p:cNvPr id="2" name="Slide Number Placeholder 1">
            <a:extLst>
              <a:ext uri="{FF2B5EF4-FFF2-40B4-BE49-F238E27FC236}">
                <a16:creationId xmlns="" xmlns:a16="http://schemas.microsoft.com/office/drawing/2014/main" id="{4279E495-0BD4-426B-909E-18FDE27BDE66}"/>
              </a:ext>
            </a:extLst>
          </p:cNvPr>
          <p:cNvSpPr>
            <a:spLocks noGrp="1"/>
          </p:cNvSpPr>
          <p:nvPr>
            <p:ph type="sldNum" sz="quarter" idx="46"/>
          </p:nvPr>
        </p:nvSpPr>
        <p:spPr/>
        <p:txBody>
          <a:bodyPr/>
          <a:lstStyle/>
          <a:p>
            <a:r>
              <a:rPr lang="en-US" dirty="0"/>
              <a:t>page </a:t>
            </a:r>
            <a:fld id="{19B51A1E-902D-48AF-9020-955120F399B6}" type="slidenum">
              <a:rPr lang="en-US" smtClean="0"/>
              <a:pPr/>
              <a:t>11</a:t>
            </a:fld>
            <a:endParaRPr lang="en-US" dirty="0"/>
          </a:p>
        </p:txBody>
      </p:sp>
    </p:spTree>
    <p:extLst>
      <p:ext uri="{BB962C8B-B14F-4D97-AF65-F5344CB8AC3E}">
        <p14:creationId xmlns="" xmlns:p14="http://schemas.microsoft.com/office/powerpoint/2010/main" val="2712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Arial image of table with medical instruments, medicine, a clipboard, and other medical equipment">
            <a:extLst>
              <a:ext uri="{FF2B5EF4-FFF2-40B4-BE49-F238E27FC236}">
                <a16:creationId xmlns="" xmlns:a16="http://schemas.microsoft.com/office/drawing/2014/main" id="{0A756A3F-0F08-4577-8E72-1E643EFB097C}"/>
              </a:ext>
            </a:extLst>
          </p:cNvPr>
          <p:cNvPicPr>
            <a:picLocks noGrp="1" noChangeAspect="1"/>
          </p:cNvPicPr>
          <p:nvPr>
            <p:ph type="pic" sz="quarter" idx="4294967295"/>
          </p:nvPr>
        </p:nvPicPr>
        <p:blipFill>
          <a:blip r:embed="rId3" cstate="screen">
            <a:extLst>
              <a:ext uri="{28A0092B-C50C-407E-A947-70E740481C1C}">
                <a14:useLocalDpi xmlns="" xmlns:a14="http://schemas.microsoft.com/office/drawing/2010/main"/>
              </a:ext>
            </a:extLst>
          </a:blip>
          <a:srcRect/>
          <a:stretch>
            <a:fillRect/>
          </a:stretch>
        </p:blipFill>
        <p:spPr/>
      </p:pic>
      <p:sp>
        <p:nvSpPr>
          <p:cNvPr id="18" name="Rectangle 17">
            <a:extLst>
              <a:ext uri="{FF2B5EF4-FFF2-40B4-BE49-F238E27FC236}">
                <a16:creationId xmlns="" xmlns:a16="http://schemas.microsoft.com/office/drawing/2014/main" id="{75F2B1C5-78F6-4A28-8883-7C500ADCB7D4}"/>
              </a:ext>
              <a:ext uri="{C183D7F6-B498-43B3-948B-1728B52AA6E4}">
                <adec:decorative xmlns="" xmlns:adec="http://schemas.microsoft.com/office/drawing/2017/decorative" val="1"/>
              </a:ext>
            </a:extLst>
          </p:cNvPr>
          <p:cNvSpPr/>
          <p:nvPr/>
        </p:nvSpPr>
        <p:spPr bwMode="invGray">
          <a:xfrm rot="5400000">
            <a:off x="5093700" y="-259915"/>
            <a:ext cx="6584950" cy="737783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B35ED38B-2505-420A-A14A-D41E71EDBA33}"/>
              </a:ext>
            </a:extLst>
          </p:cNvPr>
          <p:cNvSpPr>
            <a:spLocks noGrp="1"/>
          </p:cNvSpPr>
          <p:nvPr>
            <p:ph type="ctrTitle"/>
          </p:nvPr>
        </p:nvSpPr>
        <p:spPr bwMode="black">
          <a:xfrm>
            <a:off x="5435257" y="179611"/>
            <a:ext cx="5938376" cy="747316"/>
          </a:xfrm>
        </p:spPr>
        <p:txBody>
          <a:bodyPr/>
          <a:lstStyle/>
          <a:p>
            <a:pPr algn="l"/>
            <a:r>
              <a:rPr lang="en-US" b="1" dirty="0">
                <a:latin typeface="Times New Roman" panose="02020603050405020304" pitchFamily="18" charset="0"/>
                <a:cs typeface="Times New Roman" panose="02020603050405020304" pitchFamily="18" charset="0"/>
              </a:rPr>
              <a:t>Presentation Overview</a:t>
            </a:r>
          </a:p>
        </p:txBody>
      </p:sp>
      <p:sp>
        <p:nvSpPr>
          <p:cNvPr id="3" name="Subtitle 2">
            <a:extLst>
              <a:ext uri="{FF2B5EF4-FFF2-40B4-BE49-F238E27FC236}">
                <a16:creationId xmlns="" xmlns:a16="http://schemas.microsoft.com/office/drawing/2014/main" id="{71F217F2-8C36-4584-BD5D-0B00606DF9A2}"/>
              </a:ext>
            </a:extLst>
          </p:cNvPr>
          <p:cNvSpPr>
            <a:spLocks noGrp="1"/>
          </p:cNvSpPr>
          <p:nvPr>
            <p:ph type="subTitle" idx="1"/>
          </p:nvPr>
        </p:nvSpPr>
        <p:spPr bwMode="black">
          <a:xfrm>
            <a:off x="5360101" y="1164920"/>
            <a:ext cx="6076162" cy="5198301"/>
          </a:xfrm>
        </p:spPr>
        <p:txBody>
          <a:bodyPr/>
          <a:lstStyle/>
          <a:p>
            <a:pPr marL="457200" indent="-457200" algn="l">
              <a:lnSpc>
                <a:spcPct val="150000"/>
              </a:lnSpc>
              <a:buFont typeface="+mj-lt"/>
              <a:buAutoNum type="arabicParenR"/>
            </a:pPr>
            <a:r>
              <a:rPr lang="en-US" dirty="0">
                <a:latin typeface="Times New Roman" panose="02020603050405020304" pitchFamily="18" charset="0"/>
                <a:cs typeface="Times New Roman" panose="02020603050405020304" pitchFamily="18" charset="0"/>
              </a:rPr>
              <a:t>Introduction</a:t>
            </a:r>
          </a:p>
          <a:p>
            <a:pPr marL="457200" indent="-457200" algn="l">
              <a:lnSpc>
                <a:spcPct val="150000"/>
              </a:lnSpc>
              <a:buFont typeface="+mj-lt"/>
              <a:buAutoNum type="arabicParenR"/>
            </a:pPr>
            <a:r>
              <a:rPr lang="en-US" dirty="0">
                <a:latin typeface="Times New Roman" panose="02020603050405020304" pitchFamily="18" charset="0"/>
                <a:cs typeface="Times New Roman" panose="02020603050405020304" pitchFamily="18" charset="0"/>
              </a:rPr>
              <a:t>Diseases</a:t>
            </a:r>
          </a:p>
          <a:p>
            <a:pPr marL="457200" indent="-457200" algn="l">
              <a:lnSpc>
                <a:spcPct val="150000"/>
              </a:lnSpc>
              <a:buFont typeface="+mj-lt"/>
              <a:buAutoNum type="arabicParenR"/>
            </a:pPr>
            <a:r>
              <a:rPr lang="en-US" dirty="0">
                <a:latin typeface="Times New Roman" panose="02020603050405020304" pitchFamily="18" charset="0"/>
                <a:cs typeface="Times New Roman" panose="02020603050405020304" pitchFamily="18" charset="0"/>
              </a:rPr>
              <a:t>Equipment Used in Respiratory Home Care</a:t>
            </a:r>
          </a:p>
          <a:p>
            <a:pPr marL="457200" indent="-457200" algn="l">
              <a:lnSpc>
                <a:spcPct val="150000"/>
              </a:lnSpc>
              <a:buFont typeface="+mj-lt"/>
              <a:buAutoNum type="arabi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Healthcare Professional Providing Respiratory Homecare Services</a:t>
            </a:r>
          </a:p>
          <a:p>
            <a:pPr marL="457200" indent="-457200" algn="l">
              <a:lnSpc>
                <a:spcPct val="150000"/>
              </a:lnSpc>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Forms of Treatment for Respiratory Home Care</a:t>
            </a:r>
          </a:p>
          <a:p>
            <a:pPr marL="457200" indent="-457200" algn="l">
              <a:lnSpc>
                <a:spcPct val="150000"/>
              </a:lnSpc>
              <a:buFont typeface="+mj-lt"/>
              <a:buAutoNum type="arabicParenR"/>
            </a:pPr>
            <a:r>
              <a:rPr lang="en-US" dirty="0">
                <a:latin typeface="Times New Roman" panose="02020603050405020304" pitchFamily="18" charset="0"/>
                <a:ea typeface="Calibri" panose="020F0502020204030204" pitchFamily="34" charset="0"/>
                <a:cs typeface="Times New Roman" panose="02020603050405020304" pitchFamily="18" charset="0"/>
              </a:rPr>
              <a:t>Conclusion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l">
              <a:lnSpc>
                <a:spcPct val="150000"/>
              </a:lnSpc>
              <a:buFont typeface="+mj-lt"/>
              <a:buAutoNum type="arabicParen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0922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Placeholder 11" descr="Arial image of computer laptop keyboard and clipboard with form on it.  Also contains hands folded.">
            <a:extLst>
              <a:ext uri="{FF2B5EF4-FFF2-40B4-BE49-F238E27FC236}">
                <a16:creationId xmlns="" xmlns:a16="http://schemas.microsoft.com/office/drawing/2014/main"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 xmlns:a14="http://schemas.microsoft.com/office/drawing/2010/main"/>
              </a:ext>
            </a:extLst>
          </a:blip>
          <a:srcRect/>
          <a:stretch/>
        </p:blipFill>
        <p:spPr>
          <a:xfrm>
            <a:off x="5277678" y="136525"/>
            <a:ext cx="6914322" cy="6584950"/>
          </a:xfrm>
        </p:spPr>
      </p:pic>
      <p:sp>
        <p:nvSpPr>
          <p:cNvPr id="9" name="Rectangle 8">
            <a:extLst>
              <a:ext uri="{FF2B5EF4-FFF2-40B4-BE49-F238E27FC236}">
                <a16:creationId xmlns="" xmlns:a16="http://schemas.microsoft.com/office/drawing/2014/main" id="{670550D9-B72F-46D0-B3A1-179DADF002AC}"/>
              </a:ext>
              <a:ext uri="{C183D7F6-B498-43B3-948B-1728B52AA6E4}">
                <adec:decorative xmlns="" xmlns:adec="http://schemas.microsoft.com/office/drawing/2017/decorative" val="1"/>
              </a:ext>
            </a:extLst>
          </p:cNvPr>
          <p:cNvSpPr/>
          <p:nvPr/>
        </p:nvSpPr>
        <p:spPr bwMode="invGray">
          <a:xfrm rot="5400000">
            <a:off x="2850448" y="-2492698"/>
            <a:ext cx="6584950" cy="118433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7A663105-4B92-4F24-9DF6-58BB116E29FA}"/>
              </a:ext>
            </a:extLst>
          </p:cNvPr>
          <p:cNvSpPr>
            <a:spLocks noGrp="1"/>
          </p:cNvSpPr>
          <p:nvPr>
            <p:ph type="ctrTitle"/>
          </p:nvPr>
        </p:nvSpPr>
        <p:spPr bwMode="black">
          <a:xfrm>
            <a:off x="2543020" y="282904"/>
            <a:ext cx="5429253" cy="720000"/>
          </a:xfrm>
        </p:spPr>
        <p:txBody>
          <a:bodyPr/>
          <a:lstStyle/>
          <a:p>
            <a:pPr algn="ctr"/>
            <a:r>
              <a:rPr lang="en-US" dirty="0">
                <a:latin typeface="Times New Roman" panose="02020603050405020304" pitchFamily="18" charset="0"/>
                <a:cs typeface="Times New Roman" panose="02020603050405020304" pitchFamily="18" charset="0"/>
              </a:rPr>
              <a:t>INTRODUCTION</a:t>
            </a:r>
          </a:p>
        </p:txBody>
      </p:sp>
      <p:sp>
        <p:nvSpPr>
          <p:cNvPr id="4" name="Subtitle 3">
            <a:extLst>
              <a:ext uri="{FF2B5EF4-FFF2-40B4-BE49-F238E27FC236}">
                <a16:creationId xmlns="" xmlns:a16="http://schemas.microsoft.com/office/drawing/2014/main" id="{8E41F722-BA6E-4DCA-864E-876ECDFB5336}"/>
              </a:ext>
            </a:extLst>
          </p:cNvPr>
          <p:cNvSpPr>
            <a:spLocks noGrp="1"/>
          </p:cNvSpPr>
          <p:nvPr>
            <p:ph type="subTitle" idx="1"/>
          </p:nvPr>
        </p:nvSpPr>
        <p:spPr bwMode="black">
          <a:xfrm>
            <a:off x="259308" y="968991"/>
            <a:ext cx="11764370" cy="5691116"/>
          </a:xfrm>
        </p:spPr>
        <p:txBody>
          <a:bodyPr/>
          <a:lstStyle/>
          <a:p>
            <a:pPr marL="342900" indent="-342900" algn="l">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Home care refers to providing services and equipment in residences of patients and families that need rehabilitation or recovery for their acute or chronic needs. It includes community care, palliative care, and residential care. </a:t>
            </a:r>
          </a:p>
          <a:p>
            <a:pPr marL="342900" indent="-342900" algn="l">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Respiratory home care involves providing equipment and services for patients with chronic respiratory conditions. The purpose of respiratory home care is to decrease patients morbidity, improve survival, encourage self management and independence and improve the patients quality of life (</a:t>
            </a:r>
            <a:r>
              <a:rPr lang="en-US" sz="2400" dirty="0">
                <a:effectLst/>
                <a:latin typeface="Times New Roman" panose="02020603050405020304" pitchFamily="18" charset="0"/>
                <a:ea typeface="Calibri" panose="020F0502020204030204" pitchFamily="34" charset="0"/>
              </a:rPr>
              <a:t>Heuer &amp; Gourley, 2017)</a:t>
            </a:r>
            <a:r>
              <a:rPr lang="en-US" dirty="0">
                <a:latin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For patients with terminal respiratory conditions, the focus of respiratory home care is on psychological comfort, pain management  to make their end of life as comfortable as possible. </a:t>
            </a:r>
          </a:p>
        </p:txBody>
      </p:sp>
      <p:sp>
        <p:nvSpPr>
          <p:cNvPr id="5" name="Slide Number Placeholder 4">
            <a:extLst>
              <a:ext uri="{FF2B5EF4-FFF2-40B4-BE49-F238E27FC236}">
                <a16:creationId xmlns="" xmlns:a16="http://schemas.microsoft.com/office/drawing/2014/main" id="{185B41C8-4B55-458F-878B-550AD24B15E9}"/>
              </a:ext>
            </a:extLst>
          </p:cNvPr>
          <p:cNvSpPr>
            <a:spLocks noGrp="1"/>
          </p:cNvSpPr>
          <p:nvPr>
            <p:ph type="sldNum" sz="quarter" idx="12"/>
          </p:nvPr>
        </p:nvSpPr>
        <p:spPr/>
        <p:txBody>
          <a:bodyPr/>
          <a:lstStyle/>
          <a:p>
            <a:r>
              <a:rPr lang="en-US" dirty="0"/>
              <a:t>page </a:t>
            </a:r>
            <a:fld id="{19B51A1E-902D-48AF-9020-955120F399B6}" type="slidenum">
              <a:rPr lang="en-US" smtClean="0"/>
              <a:pPr/>
              <a:t>3</a:t>
            </a:fld>
            <a:endParaRPr lang="en-US" dirty="0"/>
          </a:p>
        </p:txBody>
      </p:sp>
    </p:spTree>
    <p:extLst>
      <p:ext uri="{BB962C8B-B14F-4D97-AF65-F5344CB8AC3E}">
        <p14:creationId xmlns="" xmlns:p14="http://schemas.microsoft.com/office/powerpoint/2010/main" val="212272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Placeholder 26" descr="Teacher pointing at board icon">
            <a:extLst>
              <a:ext uri="{FF2B5EF4-FFF2-40B4-BE49-F238E27FC236}">
                <a16:creationId xmlns="" xmlns:a16="http://schemas.microsoft.com/office/drawing/2014/main" id="{EF145220-68FE-4BC3-8DF6-074CABEAC097}"/>
              </a:ext>
            </a:extLst>
          </p:cNvPr>
          <p:cNvPicPr>
            <a:picLocks noGrp="1" noChangeAspect="1"/>
          </p:cNvPicPr>
          <p:nvPr>
            <p:ph type="pic" sz="quarter" idx="45"/>
          </p:nvPr>
        </p:nvPicPr>
        <p:blipFill>
          <a:blip r:embed="rId3">
            <a:extLst>
              <a:ext uri="{28A0092B-C50C-407E-A947-70E740481C1C}">
                <a14:useLocalDpi xmlns="" xmlns:a14="http://schemas.microsoft.com/office/drawing/2010/main"/>
              </a:ext>
              <a:ext uri="{96DAC541-7B7A-43D3-8B79-37D633B846F1}">
                <asvg:svgBlip xmlns="" xmlns:asvg="http://schemas.microsoft.com/office/drawing/2016/SVG/main" r:embed="rId4"/>
              </a:ext>
            </a:extLst>
          </a:blip>
          <a:srcRect/>
          <a:stretch>
            <a:fillRect/>
          </a:stretch>
        </p:blipFill>
        <p:spPr/>
      </p:pic>
      <p:sp>
        <p:nvSpPr>
          <p:cNvPr id="6" name="Text Placeholder 5">
            <a:extLst>
              <a:ext uri="{FF2B5EF4-FFF2-40B4-BE49-F238E27FC236}">
                <a16:creationId xmlns="" xmlns:a16="http://schemas.microsoft.com/office/drawing/2014/main" id="{1D5F34C1-576F-4BF7-8C9C-D507F213AE68}"/>
              </a:ext>
            </a:extLst>
          </p:cNvPr>
          <p:cNvSpPr>
            <a:spLocks noGrp="1"/>
          </p:cNvSpPr>
          <p:nvPr>
            <p:ph type="body" sz="quarter" idx="17"/>
          </p:nvPr>
        </p:nvSpPr>
        <p:spPr/>
        <p:txBody>
          <a:bodyPr/>
          <a:lstStyle/>
          <a:p>
            <a:r>
              <a:rPr lang="en-US" dirty="0"/>
              <a:t>Prioritize</a:t>
            </a:r>
          </a:p>
        </p:txBody>
      </p:sp>
      <p:sp>
        <p:nvSpPr>
          <p:cNvPr id="7" name="Text Placeholder 6">
            <a:extLst>
              <a:ext uri="{FF2B5EF4-FFF2-40B4-BE49-F238E27FC236}">
                <a16:creationId xmlns="" xmlns:a16="http://schemas.microsoft.com/office/drawing/2014/main" id="{FBE93992-F65E-48D7-971D-FA51E969BEFE}"/>
              </a:ext>
            </a:extLst>
          </p:cNvPr>
          <p:cNvSpPr>
            <a:spLocks noGrp="1"/>
          </p:cNvSpPr>
          <p:nvPr>
            <p:ph type="body" sz="quarter" idx="18"/>
          </p:nvPr>
        </p:nvSpPr>
        <p:spPr/>
        <p:txBody>
          <a:bodyPr/>
          <a:lstStyle/>
          <a:p>
            <a:r>
              <a:rPr lang="en-US" dirty="0"/>
              <a:t>Lorem ipsum dolor sit amet, consectetur adipiscing elit. </a:t>
            </a:r>
          </a:p>
        </p:txBody>
      </p:sp>
      <p:pic>
        <p:nvPicPr>
          <p:cNvPr id="29" name="Picture Placeholder 28" descr="Lecturer at podium icon">
            <a:extLst>
              <a:ext uri="{FF2B5EF4-FFF2-40B4-BE49-F238E27FC236}">
                <a16:creationId xmlns="" xmlns:a16="http://schemas.microsoft.com/office/drawing/2014/main" id="{344FCB42-636B-4918-8866-D50ACA206D8C}"/>
              </a:ext>
            </a:extLst>
          </p:cNvPr>
          <p:cNvPicPr>
            <a:picLocks noGrp="1" noChangeAspect="1"/>
          </p:cNvPicPr>
          <p:nvPr>
            <p:ph type="pic" sz="quarter" idx="47"/>
          </p:nvPr>
        </p:nvPicPr>
        <p:blipFill>
          <a:blip r:embed="rId5" cstate="screen">
            <a:extLst>
              <a:ext uri="{28A0092B-C50C-407E-A947-70E740481C1C}">
                <a14:useLocalDpi xmlns="" xmlns:a14="http://schemas.microsoft.com/office/drawing/2010/main"/>
              </a:ext>
              <a:ext uri="{96DAC541-7B7A-43D3-8B79-37D633B846F1}">
                <asvg:svgBlip xmlns="" xmlns:asvg="http://schemas.microsoft.com/office/drawing/2016/SVG/main" r:embed="rId6"/>
              </a:ext>
            </a:extLst>
          </a:blip>
          <a:srcRect/>
          <a:stretch>
            <a:fillRect/>
          </a:stretch>
        </p:blipFill>
        <p:spPr/>
      </p:pic>
      <p:sp>
        <p:nvSpPr>
          <p:cNvPr id="8" name="Text Placeholder 7">
            <a:extLst>
              <a:ext uri="{FF2B5EF4-FFF2-40B4-BE49-F238E27FC236}">
                <a16:creationId xmlns="" xmlns:a16="http://schemas.microsoft.com/office/drawing/2014/main" id="{8CB0B4A0-79F2-4CB5-BBB6-FEEBD8465250}"/>
              </a:ext>
            </a:extLst>
          </p:cNvPr>
          <p:cNvSpPr>
            <a:spLocks noGrp="1"/>
          </p:cNvSpPr>
          <p:nvPr>
            <p:ph type="body" sz="quarter" idx="33"/>
          </p:nvPr>
        </p:nvSpPr>
        <p:spPr/>
        <p:txBody>
          <a:bodyPr/>
          <a:lstStyle/>
          <a:p>
            <a:r>
              <a:rPr lang="en-US" dirty="0"/>
              <a:t>Authorize</a:t>
            </a:r>
          </a:p>
        </p:txBody>
      </p:sp>
      <p:sp>
        <p:nvSpPr>
          <p:cNvPr id="9" name="Text Placeholder 8">
            <a:extLst>
              <a:ext uri="{FF2B5EF4-FFF2-40B4-BE49-F238E27FC236}">
                <a16:creationId xmlns="" xmlns:a16="http://schemas.microsoft.com/office/drawing/2014/main" id="{66810F29-B4A6-4A97-903D-F931D52ACA7F}"/>
              </a:ext>
            </a:extLst>
          </p:cNvPr>
          <p:cNvSpPr>
            <a:spLocks noGrp="1"/>
          </p:cNvSpPr>
          <p:nvPr>
            <p:ph type="body" sz="quarter" idx="34"/>
          </p:nvPr>
        </p:nvSpPr>
        <p:spPr/>
        <p:txBody>
          <a:bodyPr/>
          <a:lstStyle/>
          <a:p>
            <a:r>
              <a:rPr lang="en-US" dirty="0"/>
              <a:t>Etiam aliquet eu mi quis lacinia.</a:t>
            </a:r>
          </a:p>
        </p:txBody>
      </p:sp>
      <p:pic>
        <p:nvPicPr>
          <p:cNvPr id="21" name="Picture Placeholder 20" descr="Image of digital blood sugar machine and an empty bottle of test strips turned on its side.">
            <a:extLst>
              <a:ext uri="{FF2B5EF4-FFF2-40B4-BE49-F238E27FC236}">
                <a16:creationId xmlns="" xmlns:a16="http://schemas.microsoft.com/office/drawing/2014/main" id="{F4941105-96AE-42F4-A7DC-B53030B85312}"/>
              </a:ext>
            </a:extLst>
          </p:cNvPr>
          <p:cNvPicPr>
            <a:picLocks noGrp="1" noChangeAspect="1"/>
          </p:cNvPicPr>
          <p:nvPr>
            <p:ph type="pic" sz="quarter" idx="10"/>
          </p:nvPr>
        </p:nvPicPr>
        <p:blipFill rotWithShape="1">
          <a:blip r:embed="rId7" cstate="screen">
            <a:extLst>
              <a:ext uri="{28A0092B-C50C-407E-A947-70E740481C1C}">
                <a14:useLocalDpi xmlns="" xmlns:a14="http://schemas.microsoft.com/office/drawing/2010/main"/>
              </a:ext>
            </a:extLst>
          </a:blip>
          <a:srcRect/>
          <a:stretch/>
        </p:blipFill>
        <p:spPr>
          <a:xfrm>
            <a:off x="0" y="122878"/>
            <a:ext cx="4313008" cy="6584950"/>
          </a:xfrm>
        </p:spPr>
      </p:pic>
      <p:sp>
        <p:nvSpPr>
          <p:cNvPr id="25" name="Rectangle 24">
            <a:extLst>
              <a:ext uri="{FF2B5EF4-FFF2-40B4-BE49-F238E27FC236}">
                <a16:creationId xmlns="" xmlns:a16="http://schemas.microsoft.com/office/drawing/2014/main" id="{856BDBEA-2EB9-46A6-9498-C171B6423C9B}"/>
              </a:ext>
              <a:ext uri="{C183D7F6-B498-43B3-948B-1728B52AA6E4}">
                <adec:decorative xmlns="" xmlns:adec="http://schemas.microsoft.com/office/drawing/2017/decorative" val="1"/>
              </a:ext>
            </a:extLst>
          </p:cNvPr>
          <p:cNvSpPr/>
          <p:nvPr/>
        </p:nvSpPr>
        <p:spPr bwMode="ltGray">
          <a:xfrm rot="5400000">
            <a:off x="509742" y="-386864"/>
            <a:ext cx="3292475" cy="4311960"/>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C2754AEE-CBBA-41D9-960E-3119BC1B8D1B}"/>
              </a:ext>
              <a:ext uri="{C183D7F6-B498-43B3-948B-1728B52AA6E4}">
                <adec:decorative xmlns="" xmlns:adec="http://schemas.microsoft.com/office/drawing/2017/decorative" val="1"/>
              </a:ext>
            </a:extLst>
          </p:cNvPr>
          <p:cNvSpPr/>
          <p:nvPr/>
        </p:nvSpPr>
        <p:spPr bwMode="invGray">
          <a:xfrm rot="5400000">
            <a:off x="494388" y="2903905"/>
            <a:ext cx="3323183" cy="431196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87C2AC9A-0FD0-4DA8-99B4-C440A1D15DA4}"/>
              </a:ext>
            </a:extLst>
          </p:cNvPr>
          <p:cNvSpPr>
            <a:spLocks noGrp="1"/>
          </p:cNvSpPr>
          <p:nvPr>
            <p:ph type="ctrTitle"/>
          </p:nvPr>
        </p:nvSpPr>
        <p:spPr bwMode="black">
          <a:xfrm>
            <a:off x="233657" y="2060812"/>
            <a:ext cx="3863221" cy="1064318"/>
          </a:xfrm>
        </p:spPr>
        <p:txBody>
          <a:bodyPr/>
          <a:lstStyle/>
          <a:p>
            <a:pPr algn="ctr"/>
            <a:r>
              <a:rPr lang="en-US" sz="6000" dirty="0">
                <a:latin typeface="Times New Roman" panose="02020603050405020304" pitchFamily="18" charset="0"/>
                <a:cs typeface="Times New Roman" panose="02020603050405020304" pitchFamily="18" charset="0"/>
              </a:rPr>
              <a:t>DISEASES</a:t>
            </a:r>
          </a:p>
        </p:txBody>
      </p:sp>
      <p:sp>
        <p:nvSpPr>
          <p:cNvPr id="4" name="Subtitle 3">
            <a:extLst>
              <a:ext uri="{FF2B5EF4-FFF2-40B4-BE49-F238E27FC236}">
                <a16:creationId xmlns="" xmlns:a16="http://schemas.microsoft.com/office/drawing/2014/main" id="{F28FED25-4DDC-4D72-A54E-3E227B420317}"/>
              </a:ext>
            </a:extLst>
          </p:cNvPr>
          <p:cNvSpPr>
            <a:spLocks noGrp="1"/>
          </p:cNvSpPr>
          <p:nvPr>
            <p:ph type="subTitle" idx="1"/>
          </p:nvPr>
        </p:nvSpPr>
        <p:spPr bwMode="black">
          <a:xfrm>
            <a:off x="4572001" y="436728"/>
            <a:ext cx="7246960" cy="5971272"/>
          </a:xfrm>
        </p:spPr>
        <p:txBody>
          <a:bodyPr/>
          <a:lstStyle/>
          <a:p>
            <a:pPr algn="l">
              <a:lnSpc>
                <a:spcPct val="150000"/>
              </a:lnSpc>
            </a:pPr>
            <a:r>
              <a:rPr lang="en-US" sz="2000" dirty="0">
                <a:solidFill>
                  <a:schemeClr val="tx1"/>
                </a:solidFill>
                <a:latin typeface="Times New Roman" panose="02020603050405020304" pitchFamily="18" charset="0"/>
                <a:cs typeface="Times New Roman" panose="02020603050405020304" pitchFamily="18" charset="0"/>
              </a:rPr>
              <a:t>Chronic respiratory diseases block the airflow thus affecting the airways and lung structures. Respiratory diseases and conditions that require respiratory homecare include;</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Asthma</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Chronic Obstructive Pulmonary Disease (COPD)</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Congestive heart failure</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Pulmonary hypertension</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Occupational lung disease</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Obstructive sleep apnea</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Respiratory failure</a:t>
            </a:r>
          </a:p>
          <a:p>
            <a:pPr marL="1257300" lvl="2" indent="-342900" algn="l">
              <a:lnSpc>
                <a:spcPct val="150000"/>
              </a:lnSpc>
              <a:buFont typeface="Wingdings" panose="05000000000000000000" pitchFamily="2" charset="2"/>
              <a:buChar char="q"/>
            </a:pPr>
            <a:r>
              <a:rPr lang="en-US" sz="2000" dirty="0">
                <a:solidFill>
                  <a:schemeClr val="tx1"/>
                </a:solidFill>
                <a:latin typeface="Times New Roman" panose="02020603050405020304" pitchFamily="18" charset="0"/>
                <a:cs typeface="Times New Roman" panose="02020603050405020304" pitchFamily="18" charset="0"/>
              </a:rPr>
              <a:t>Paralytic syndromes</a:t>
            </a:r>
          </a:p>
        </p:txBody>
      </p:sp>
      <p:sp>
        <p:nvSpPr>
          <p:cNvPr id="5" name="Slide Number Placeholder 4">
            <a:extLst>
              <a:ext uri="{FF2B5EF4-FFF2-40B4-BE49-F238E27FC236}">
                <a16:creationId xmlns="" xmlns:a16="http://schemas.microsoft.com/office/drawing/2014/main" id="{350FC2AC-377D-452C-9D03-2F9F7AC5B560}"/>
              </a:ext>
            </a:extLst>
          </p:cNvPr>
          <p:cNvSpPr>
            <a:spLocks noGrp="1"/>
          </p:cNvSpPr>
          <p:nvPr>
            <p:ph type="sldNum" sz="quarter" idx="12"/>
          </p:nvPr>
        </p:nvSpPr>
        <p:spPr/>
        <p:txBody>
          <a:bodyPr/>
          <a:lstStyle/>
          <a:p>
            <a:r>
              <a:rPr lang="en-US" dirty="0"/>
              <a:t>page </a:t>
            </a:r>
            <a:fld id="{19B51A1E-902D-48AF-9020-955120F399B6}" type="slidenum">
              <a:rPr lang="en-US" smtClean="0"/>
              <a:pPr/>
              <a:t>4</a:t>
            </a:fld>
            <a:endParaRPr lang="en-US" dirty="0"/>
          </a:p>
        </p:txBody>
      </p:sp>
    </p:spTree>
    <p:extLst>
      <p:ext uri="{BB962C8B-B14F-4D97-AF65-F5344CB8AC3E}">
        <p14:creationId xmlns="" xmlns:p14="http://schemas.microsoft.com/office/powerpoint/2010/main" val="337845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58E8F1D1-2E7D-42A1-89B1-02F0157F588D}"/>
              </a:ext>
            </a:extLst>
          </p:cNvPr>
          <p:cNvPicPr>
            <a:picLocks noGrp="1" noChangeAspect="1"/>
          </p:cNvPicPr>
          <p:nvPr>
            <p:ph type="pic" sz="quarter" idx="10"/>
          </p:nvPr>
        </p:nvPicPr>
        <p:blipFill>
          <a:blip r:embed="rId3"/>
          <a:srcRect/>
          <a:stretch/>
        </p:blipFill>
        <p:spPr>
          <a:xfrm>
            <a:off x="163773" y="136525"/>
            <a:ext cx="11859905" cy="6584950"/>
          </a:xfrm>
        </p:spPr>
      </p:pic>
      <p:sp>
        <p:nvSpPr>
          <p:cNvPr id="12" name="Rectangle 11">
            <a:extLst>
              <a:ext uri="{FF2B5EF4-FFF2-40B4-BE49-F238E27FC236}">
                <a16:creationId xmlns="" xmlns:a16="http://schemas.microsoft.com/office/drawing/2014/main" id="{1D3F6556-8AF2-4DC2-86FE-E38011E946E6}"/>
              </a:ext>
              <a:ext uri="{C183D7F6-B498-43B3-948B-1728B52AA6E4}">
                <adec:decorative xmlns="" xmlns:adec="http://schemas.microsoft.com/office/drawing/2017/decorative" val="1"/>
              </a:ext>
            </a:extLst>
          </p:cNvPr>
          <p:cNvSpPr/>
          <p:nvPr/>
        </p:nvSpPr>
        <p:spPr bwMode="invGray">
          <a:xfrm rot="5400000">
            <a:off x="2814899" y="-2528294"/>
            <a:ext cx="6584950" cy="1191449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697DC055-29AA-4AE9-8621-A0765113CDFB}"/>
              </a:ext>
            </a:extLst>
          </p:cNvPr>
          <p:cNvSpPr>
            <a:spLocks noGrp="1"/>
          </p:cNvSpPr>
          <p:nvPr>
            <p:ph type="ctrTitle"/>
          </p:nvPr>
        </p:nvSpPr>
        <p:spPr bwMode="black">
          <a:xfrm>
            <a:off x="0" y="262432"/>
            <a:ext cx="11832609" cy="570081"/>
          </a:xfrm>
        </p:spPr>
        <p:txBody>
          <a:bodyPr/>
          <a:lstStyle/>
          <a:p>
            <a:pPr algn="ctr"/>
            <a:r>
              <a:rPr lang="en-US" sz="4000" dirty="0">
                <a:latin typeface="Times New Roman" panose="02020603050405020304" pitchFamily="18" charset="0"/>
                <a:cs typeface="Times New Roman" panose="02020603050405020304" pitchFamily="18" charset="0"/>
              </a:rPr>
              <a:t>EQUIPMENT USED IN RESPIRATORY HOME CARE</a:t>
            </a:r>
          </a:p>
        </p:txBody>
      </p:sp>
      <p:sp>
        <p:nvSpPr>
          <p:cNvPr id="4" name="Subtitle 3">
            <a:extLst>
              <a:ext uri="{FF2B5EF4-FFF2-40B4-BE49-F238E27FC236}">
                <a16:creationId xmlns="" xmlns:a16="http://schemas.microsoft.com/office/drawing/2014/main" id="{4CAFB058-F34E-4FAC-AA90-D1CB170C9984}"/>
              </a:ext>
            </a:extLst>
          </p:cNvPr>
          <p:cNvSpPr>
            <a:spLocks noGrp="1"/>
          </p:cNvSpPr>
          <p:nvPr>
            <p:ph type="subTitle" idx="1"/>
          </p:nvPr>
        </p:nvSpPr>
        <p:spPr bwMode="black">
          <a:xfrm>
            <a:off x="409434" y="832513"/>
            <a:ext cx="11600596" cy="6025487"/>
          </a:xfrm>
        </p:spPr>
        <p:txBody>
          <a:bodyPr/>
          <a:lstStyle/>
          <a:p>
            <a:pPr algn="l">
              <a:lnSpc>
                <a:spcPct val="150000"/>
              </a:lnSpc>
            </a:pPr>
            <a:r>
              <a:rPr lang="en-US" sz="2000" dirty="0">
                <a:effectLst/>
                <a:latin typeface="Times New Roman" panose="02020603050405020304" pitchFamily="18" charset="0"/>
                <a:ea typeface="Calibri" panose="020F0502020204030204" pitchFamily="34" charset="0"/>
              </a:rPr>
              <a:t>As the healthcare system is increasingly becoming overwhelmed with patients requiring healthcare services, some patients are being discharged from hospitals still needing care. At home the patients require various equipment and medical devices to manage their health. </a:t>
            </a:r>
            <a:r>
              <a:rPr lang="en-US" sz="2000" dirty="0">
                <a:latin typeface="Times New Roman" panose="02020603050405020304" pitchFamily="18" charset="0"/>
                <a:ea typeface="Calibri" panose="020F0502020204030204" pitchFamily="34" charset="0"/>
              </a:rPr>
              <a:t>In respiratory home care the following equipment are used;</a:t>
            </a:r>
          </a:p>
          <a:p>
            <a:pPr marL="1714500" lvl="3" indent="-342900" algn="l">
              <a:lnSpc>
                <a:spcPct val="150000"/>
              </a:lnSpc>
              <a:buFont typeface="Wingdings" panose="05000000000000000000" pitchFamily="2" charset="2"/>
              <a:buChar char="ü"/>
            </a:pPr>
            <a:r>
              <a:rPr lang="en-US" sz="2000" dirty="0">
                <a:solidFill>
                  <a:schemeClr val="bg1"/>
                </a:solidFill>
                <a:latin typeface="Times New Roman" panose="02020603050405020304" pitchFamily="18" charset="0"/>
                <a:ea typeface="Calibri" panose="020F0502020204030204" pitchFamily="34" charset="0"/>
              </a:rPr>
              <a:t>A</a:t>
            </a:r>
            <a:r>
              <a:rPr lang="en-US" sz="2000" dirty="0">
                <a:solidFill>
                  <a:schemeClr val="bg1"/>
                </a:solidFill>
                <a:effectLst/>
                <a:latin typeface="Times New Roman" panose="02020603050405020304" pitchFamily="18" charset="0"/>
                <a:ea typeface="Calibri" panose="020F0502020204030204" pitchFamily="34" charset="0"/>
              </a:rPr>
              <a:t>capella mucus clearing devices</a:t>
            </a:r>
          </a:p>
          <a:p>
            <a:pPr marL="1714500" lvl="3" indent="-342900" algn="l">
              <a:lnSpc>
                <a:spcPct val="150000"/>
              </a:lnSpc>
              <a:buFont typeface="Wingdings" panose="05000000000000000000" pitchFamily="2" charset="2"/>
              <a:buChar char="ü"/>
            </a:pPr>
            <a:r>
              <a:rPr lang="en-US" sz="2000" dirty="0">
                <a:solidFill>
                  <a:schemeClr val="bg1"/>
                </a:solidFill>
                <a:latin typeface="Times New Roman" panose="02020603050405020304" pitchFamily="18" charset="0"/>
                <a:ea typeface="Calibri" panose="020F0502020204030204" pitchFamily="34" charset="0"/>
              </a:rPr>
              <a:t>B</a:t>
            </a:r>
            <a:r>
              <a:rPr lang="en-US" sz="2000" dirty="0">
                <a:solidFill>
                  <a:schemeClr val="bg1"/>
                </a:solidFill>
                <a:effectLst/>
                <a:latin typeface="Times New Roman" panose="02020603050405020304" pitchFamily="18" charset="0"/>
                <a:ea typeface="Calibri" panose="020F0502020204030204" pitchFamily="34" charset="0"/>
              </a:rPr>
              <a:t>i-level and demand positive airway pressure</a:t>
            </a:r>
          </a:p>
          <a:p>
            <a:pPr marL="1714500" lvl="3" indent="-342900" algn="l">
              <a:lnSpc>
                <a:spcPct val="150000"/>
              </a:lnSpc>
              <a:buFont typeface="Wingdings" panose="05000000000000000000" pitchFamily="2" charset="2"/>
              <a:buChar char="ü"/>
            </a:pPr>
            <a:r>
              <a:rPr lang="en-US" sz="2000" dirty="0">
                <a:solidFill>
                  <a:schemeClr val="bg1"/>
                </a:solidFill>
                <a:latin typeface="Times New Roman" panose="02020603050405020304" pitchFamily="18" charset="0"/>
                <a:ea typeface="Calibri" panose="020F0502020204030204" pitchFamily="34" charset="0"/>
              </a:rPr>
              <a:t>C</a:t>
            </a:r>
            <a:r>
              <a:rPr lang="en-US" sz="2000" dirty="0">
                <a:solidFill>
                  <a:schemeClr val="bg1"/>
                </a:solidFill>
                <a:effectLst/>
                <a:latin typeface="Times New Roman" panose="02020603050405020304" pitchFamily="18" charset="0"/>
                <a:ea typeface="Calibri" panose="020F0502020204030204" pitchFamily="34" charset="0"/>
              </a:rPr>
              <a:t>oncentrator and home fill oxygen system </a:t>
            </a:r>
          </a:p>
          <a:p>
            <a:pPr marL="1714500" lvl="3" indent="-342900" algn="l">
              <a:lnSpc>
                <a:spcPct val="150000"/>
              </a:lnSpc>
              <a:buFont typeface="Wingdings" panose="05000000000000000000" pitchFamily="2" charset="2"/>
              <a:buChar char="ü"/>
            </a:pPr>
            <a:r>
              <a:rPr lang="en-US" sz="2000" dirty="0">
                <a:solidFill>
                  <a:schemeClr val="bg1"/>
                </a:solidFill>
                <a:latin typeface="Times New Roman" panose="02020603050405020304" pitchFamily="18" charset="0"/>
                <a:ea typeface="Calibri" panose="020F0502020204030204" pitchFamily="34" charset="0"/>
              </a:rPr>
              <a:t>I</a:t>
            </a:r>
            <a:r>
              <a:rPr lang="en-US" sz="2000" dirty="0">
                <a:solidFill>
                  <a:schemeClr val="bg1"/>
                </a:solidFill>
                <a:effectLst/>
                <a:latin typeface="Times New Roman" panose="02020603050405020304" pitchFamily="18" charset="0"/>
                <a:ea typeface="Calibri" panose="020F0502020204030204" pitchFamily="34" charset="0"/>
              </a:rPr>
              <a:t>nvasive and non-invasive ventilation, mucus clearing devices, </a:t>
            </a:r>
          </a:p>
          <a:p>
            <a:pPr marL="1714500" lvl="3" indent="-342900" algn="l">
              <a:lnSpc>
                <a:spcPct val="150000"/>
              </a:lnSpc>
              <a:buFont typeface="Wingdings" panose="05000000000000000000" pitchFamily="2" charset="2"/>
              <a:buChar char="ü"/>
            </a:pPr>
            <a:r>
              <a:rPr lang="en-US" sz="2000" dirty="0">
                <a:solidFill>
                  <a:schemeClr val="bg1"/>
                </a:solidFill>
                <a:latin typeface="Times New Roman" panose="02020603050405020304" pitchFamily="18" charset="0"/>
                <a:ea typeface="Calibri" panose="020F0502020204030204" pitchFamily="34" charset="0"/>
              </a:rPr>
              <a:t>N</a:t>
            </a:r>
            <a:r>
              <a:rPr lang="en-US" sz="2000" dirty="0">
                <a:solidFill>
                  <a:schemeClr val="bg1"/>
                </a:solidFill>
                <a:effectLst/>
                <a:latin typeface="Times New Roman" panose="02020603050405020304" pitchFamily="18" charset="0"/>
                <a:ea typeface="Calibri" panose="020F0502020204030204" pitchFamily="34" charset="0"/>
              </a:rPr>
              <a:t>ebulizers, </a:t>
            </a:r>
          </a:p>
          <a:p>
            <a:pPr marL="1714500" lvl="3" indent="-342900" algn="l">
              <a:lnSpc>
                <a:spcPct val="150000"/>
              </a:lnSpc>
              <a:buFont typeface="Wingdings" panose="05000000000000000000" pitchFamily="2" charset="2"/>
              <a:buChar char="ü"/>
            </a:pPr>
            <a:r>
              <a:rPr lang="en-US" sz="2000" dirty="0">
                <a:solidFill>
                  <a:schemeClr val="bg1"/>
                </a:solidFill>
                <a:latin typeface="Times New Roman" panose="02020603050405020304" pitchFamily="18" charset="0"/>
                <a:ea typeface="Calibri" panose="020F0502020204030204" pitchFamily="34" charset="0"/>
              </a:rPr>
              <a:t>O</a:t>
            </a:r>
            <a:r>
              <a:rPr lang="en-US" sz="2000" dirty="0">
                <a:solidFill>
                  <a:schemeClr val="bg1"/>
                </a:solidFill>
                <a:effectLst/>
                <a:latin typeface="Times New Roman" panose="02020603050405020304" pitchFamily="18" charset="0"/>
                <a:ea typeface="Calibri" panose="020F0502020204030204" pitchFamily="34" charset="0"/>
              </a:rPr>
              <a:t>xygen cylinders, </a:t>
            </a:r>
            <a:endParaRPr lang="en-US" sz="2000" dirty="0">
              <a:solidFill>
                <a:schemeClr val="bg1"/>
              </a:solidFill>
              <a:latin typeface="Times New Roman" panose="02020603050405020304" pitchFamily="18" charset="0"/>
              <a:ea typeface="Calibri" panose="020F0502020204030204" pitchFamily="34" charset="0"/>
            </a:endParaRPr>
          </a:p>
          <a:p>
            <a:pPr marL="1714500" lvl="3" indent="-342900" algn="l">
              <a:lnSpc>
                <a:spcPct val="150000"/>
              </a:lnSpc>
              <a:buFont typeface="Wingdings" panose="05000000000000000000" pitchFamily="2" charset="2"/>
              <a:buChar char="ü"/>
            </a:pPr>
            <a:r>
              <a:rPr lang="en-US" sz="2000" dirty="0">
                <a:solidFill>
                  <a:schemeClr val="bg1"/>
                </a:solidFill>
                <a:effectLst/>
                <a:latin typeface="Times New Roman" panose="02020603050405020304" pitchFamily="18" charset="0"/>
                <a:ea typeface="Calibri" panose="020F0502020204030204" pitchFamily="34" charset="0"/>
              </a:rPr>
              <a:t>Inhal</a:t>
            </a:r>
            <a:r>
              <a:rPr lang="en-US" sz="2000" dirty="0">
                <a:solidFill>
                  <a:schemeClr val="bg1"/>
                </a:solidFill>
                <a:latin typeface="Times New Roman" panose="02020603050405020304" pitchFamily="18" charset="0"/>
                <a:ea typeface="Calibri" panose="020F0502020204030204" pitchFamily="34" charset="0"/>
              </a:rPr>
              <a:t>ers</a:t>
            </a:r>
          </a:p>
          <a:p>
            <a:pPr marL="1714500" lvl="3" indent="-342900" algn="l">
              <a:lnSpc>
                <a:spcPct val="150000"/>
              </a:lnSpc>
              <a:buFont typeface="Wingdings" panose="05000000000000000000" pitchFamily="2" charset="2"/>
              <a:buChar char="ü"/>
            </a:pPr>
            <a:r>
              <a:rPr lang="en-US" sz="2000" dirty="0">
                <a:solidFill>
                  <a:schemeClr val="bg1"/>
                </a:solidFill>
                <a:effectLst/>
                <a:latin typeface="Times New Roman" panose="02020603050405020304" pitchFamily="18" charset="0"/>
                <a:ea typeface="Calibri" panose="020F0502020204030204" pitchFamily="34" charset="0"/>
              </a:rPr>
              <a:t>Respiratory supplies </a:t>
            </a:r>
            <a:endParaRPr lang="en-US" sz="2000" dirty="0">
              <a:solidFill>
                <a:schemeClr val="bg1"/>
              </a:solidFill>
            </a:endParaRPr>
          </a:p>
        </p:txBody>
      </p:sp>
      <p:sp>
        <p:nvSpPr>
          <p:cNvPr id="5" name="Slide Number Placeholder 4">
            <a:extLst>
              <a:ext uri="{FF2B5EF4-FFF2-40B4-BE49-F238E27FC236}">
                <a16:creationId xmlns="" xmlns:a16="http://schemas.microsoft.com/office/drawing/2014/main" id="{631703FA-65E2-4E60-B9CE-387169A2F4AE}"/>
              </a:ext>
            </a:extLst>
          </p:cNvPr>
          <p:cNvSpPr>
            <a:spLocks noGrp="1"/>
          </p:cNvSpPr>
          <p:nvPr>
            <p:ph type="sldNum" sz="quarter" idx="12"/>
          </p:nvPr>
        </p:nvSpPr>
        <p:spPr/>
        <p:txBody>
          <a:bodyPr/>
          <a:lstStyle/>
          <a:p>
            <a:r>
              <a:rPr lang="en-US" dirty="0"/>
              <a:t>page </a:t>
            </a:r>
            <a:fld id="{19B51A1E-902D-48AF-9020-955120F399B6}" type="slidenum">
              <a:rPr lang="en-US" b="1" i="1" smtClean="0"/>
              <a:pPr/>
              <a:t>5</a:t>
            </a:fld>
            <a:endParaRPr lang="en-US" b="1" i="1" dirty="0"/>
          </a:p>
        </p:txBody>
      </p:sp>
    </p:spTree>
    <p:extLst>
      <p:ext uri="{BB962C8B-B14F-4D97-AF65-F5344CB8AC3E}">
        <p14:creationId xmlns="" xmlns:p14="http://schemas.microsoft.com/office/powerpoint/2010/main" val="83314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58E8F1D1-2E7D-42A1-89B1-02F0157F588D}"/>
              </a:ext>
            </a:extLst>
          </p:cNvPr>
          <p:cNvPicPr>
            <a:picLocks noGrp="1" noChangeAspect="1"/>
          </p:cNvPicPr>
          <p:nvPr>
            <p:ph type="pic" sz="quarter" idx="10"/>
          </p:nvPr>
        </p:nvPicPr>
        <p:blipFill>
          <a:blip r:embed="rId3"/>
          <a:srcRect/>
          <a:stretch/>
        </p:blipFill>
        <p:spPr>
          <a:xfrm>
            <a:off x="109182" y="136525"/>
            <a:ext cx="11914496" cy="6584950"/>
          </a:xfrm>
        </p:spPr>
      </p:pic>
      <p:sp>
        <p:nvSpPr>
          <p:cNvPr id="12" name="Rectangle 11">
            <a:extLst>
              <a:ext uri="{FF2B5EF4-FFF2-40B4-BE49-F238E27FC236}">
                <a16:creationId xmlns="" xmlns:a16="http://schemas.microsoft.com/office/drawing/2014/main" id="{1D3F6556-8AF2-4DC2-86FE-E38011E946E6}"/>
              </a:ext>
              <a:ext uri="{C183D7F6-B498-43B3-948B-1728B52AA6E4}">
                <adec:decorative xmlns="" xmlns:adec="http://schemas.microsoft.com/office/drawing/2017/decorative" val="1"/>
              </a:ext>
            </a:extLst>
          </p:cNvPr>
          <p:cNvSpPr/>
          <p:nvPr/>
        </p:nvSpPr>
        <p:spPr bwMode="invGray">
          <a:xfrm rot="5400000">
            <a:off x="2625337" y="-2513044"/>
            <a:ext cx="6858001" cy="1188408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697DC055-29AA-4AE9-8621-A0765113CDFB}"/>
              </a:ext>
            </a:extLst>
          </p:cNvPr>
          <p:cNvSpPr>
            <a:spLocks noGrp="1"/>
          </p:cNvSpPr>
          <p:nvPr>
            <p:ph type="ctrTitle"/>
          </p:nvPr>
        </p:nvSpPr>
        <p:spPr bwMode="black">
          <a:xfrm>
            <a:off x="336885" y="0"/>
            <a:ext cx="11454062" cy="1164884"/>
          </a:xfrm>
        </p:spPr>
        <p:txBody>
          <a:bodyPr/>
          <a:lstStyle/>
          <a:p>
            <a:pPr algn="ctr"/>
            <a:r>
              <a:rPr lang="en-US" dirty="0">
                <a:latin typeface="Times New Roman" panose="02020603050405020304" pitchFamily="18" charset="0"/>
                <a:cs typeface="Times New Roman" panose="02020603050405020304" pitchFamily="18" charset="0"/>
              </a:rPr>
              <a:t>PROFESSIONALS PROVIDING RESPIRATORY HOME CARE SERVICES</a:t>
            </a:r>
          </a:p>
        </p:txBody>
      </p:sp>
      <p:sp>
        <p:nvSpPr>
          <p:cNvPr id="4" name="Subtitle 3">
            <a:extLst>
              <a:ext uri="{FF2B5EF4-FFF2-40B4-BE49-F238E27FC236}">
                <a16:creationId xmlns="" xmlns:a16="http://schemas.microsoft.com/office/drawing/2014/main" id="{4CAFB058-F34E-4FAC-AA90-D1CB170C9984}"/>
              </a:ext>
            </a:extLst>
          </p:cNvPr>
          <p:cNvSpPr>
            <a:spLocks noGrp="1"/>
          </p:cNvSpPr>
          <p:nvPr>
            <p:ph type="subTitle" idx="1"/>
          </p:nvPr>
        </p:nvSpPr>
        <p:spPr bwMode="black">
          <a:xfrm>
            <a:off x="208547" y="1122947"/>
            <a:ext cx="11823032" cy="5550569"/>
          </a:xfrm>
        </p:spPr>
        <p:txBody>
          <a:bodyPr/>
          <a:lstStyle/>
          <a:p>
            <a:pPr algn="l">
              <a:lnSpc>
                <a:spcPct val="150000"/>
              </a:lnSpc>
            </a:pPr>
            <a:r>
              <a:rPr lang="en-US" dirty="0">
                <a:effectLst/>
                <a:latin typeface="Times New Roman" panose="02020603050405020304" pitchFamily="18" charset="0"/>
                <a:ea typeface="Calibri" panose="020F0502020204030204" pitchFamily="34" charset="0"/>
              </a:rPr>
              <a:t>Respiratory home care often involves various specialists working on different aspects or components to provide appropriate and high-quality care. These specialists include;</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Allergists</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Respiratory therapist</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Oncologist</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Pulmonologists</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Respiratory care practitioners</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Ear, nose and throat specialist</a:t>
            </a:r>
          </a:p>
          <a:p>
            <a:pPr marL="1371600" lvl="2" indent="-457200" algn="l">
              <a:lnSpc>
                <a:spcPct val="150000"/>
              </a:lnSpc>
              <a:buFont typeface="+mj-lt"/>
              <a:buAutoNum type="arabicParenR"/>
            </a:pPr>
            <a:r>
              <a:rPr lang="en-US" sz="2400" dirty="0">
                <a:solidFill>
                  <a:schemeClr val="bg1"/>
                </a:solidFill>
                <a:latin typeface="Times New Roman" panose="02020603050405020304" pitchFamily="18" charset="0"/>
                <a:cs typeface="Times New Roman" panose="02020603050405020304" pitchFamily="18" charset="0"/>
              </a:rPr>
              <a:t>Pulmonary care nurse</a:t>
            </a:r>
          </a:p>
          <a:p>
            <a:pPr algn="l"/>
            <a:endParaRPr lang="en-US" sz="18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631703FA-65E2-4E60-B9CE-387169A2F4AE}"/>
              </a:ext>
            </a:extLst>
          </p:cNvPr>
          <p:cNvSpPr>
            <a:spLocks noGrp="1"/>
          </p:cNvSpPr>
          <p:nvPr>
            <p:ph type="sldNum" sz="quarter" idx="12"/>
          </p:nvPr>
        </p:nvSpPr>
        <p:spPr/>
        <p:txBody>
          <a:bodyPr/>
          <a:lstStyle/>
          <a:p>
            <a:r>
              <a:rPr lang="en-US" dirty="0"/>
              <a:t>page </a:t>
            </a:r>
            <a:fld id="{19B51A1E-902D-48AF-9020-955120F399B6}" type="slidenum">
              <a:rPr lang="en-US" b="1" i="1" smtClean="0"/>
              <a:pPr/>
              <a:t>6</a:t>
            </a:fld>
            <a:endParaRPr lang="en-US" b="1" i="1" dirty="0"/>
          </a:p>
        </p:txBody>
      </p:sp>
    </p:spTree>
    <p:extLst>
      <p:ext uri="{BB962C8B-B14F-4D97-AF65-F5344CB8AC3E}">
        <p14:creationId xmlns="" xmlns:p14="http://schemas.microsoft.com/office/powerpoint/2010/main" val="398567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58E8F1D1-2E7D-42A1-89B1-02F0157F588D}"/>
              </a:ext>
            </a:extLst>
          </p:cNvPr>
          <p:cNvPicPr>
            <a:picLocks noGrp="1" noChangeAspect="1"/>
          </p:cNvPicPr>
          <p:nvPr>
            <p:ph type="pic" sz="quarter" idx="10"/>
          </p:nvPr>
        </p:nvPicPr>
        <p:blipFill>
          <a:blip r:embed="rId3"/>
          <a:srcRect/>
          <a:stretch/>
        </p:blipFill>
        <p:spPr>
          <a:xfrm>
            <a:off x="109182" y="136525"/>
            <a:ext cx="11914496" cy="6584950"/>
          </a:xfrm>
        </p:spPr>
      </p:pic>
      <p:sp>
        <p:nvSpPr>
          <p:cNvPr id="12" name="Rectangle 11">
            <a:extLst>
              <a:ext uri="{FF2B5EF4-FFF2-40B4-BE49-F238E27FC236}">
                <a16:creationId xmlns="" xmlns:a16="http://schemas.microsoft.com/office/drawing/2014/main" id="{1D3F6556-8AF2-4DC2-86FE-E38011E946E6}"/>
              </a:ext>
              <a:ext uri="{C183D7F6-B498-43B3-948B-1728B52AA6E4}">
                <adec:decorative xmlns="" xmlns:adec="http://schemas.microsoft.com/office/drawing/2017/decorative" val="1"/>
              </a:ext>
            </a:extLst>
          </p:cNvPr>
          <p:cNvSpPr/>
          <p:nvPr/>
        </p:nvSpPr>
        <p:spPr bwMode="invGray">
          <a:xfrm rot="5400000">
            <a:off x="2625337" y="-2513044"/>
            <a:ext cx="6858001" cy="1188408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697DC055-29AA-4AE9-8621-A0765113CDFB}"/>
              </a:ext>
            </a:extLst>
          </p:cNvPr>
          <p:cNvSpPr>
            <a:spLocks noGrp="1"/>
          </p:cNvSpPr>
          <p:nvPr>
            <p:ph type="ctrTitle"/>
          </p:nvPr>
        </p:nvSpPr>
        <p:spPr bwMode="black">
          <a:xfrm>
            <a:off x="324853" y="156411"/>
            <a:ext cx="11454062" cy="709863"/>
          </a:xfrm>
        </p:spPr>
        <p:txBody>
          <a:bodyPr/>
          <a:lstStyle/>
          <a:p>
            <a:pPr algn="ctr"/>
            <a:r>
              <a:rPr lang="en-US" dirty="0">
                <a:latin typeface="Times New Roman" panose="02020603050405020304" pitchFamily="18" charset="0"/>
                <a:cs typeface="Times New Roman" panose="02020603050405020304" pitchFamily="18" charset="0"/>
              </a:rPr>
              <a:t>FORMS OF TREATMENT</a:t>
            </a:r>
          </a:p>
        </p:txBody>
      </p:sp>
      <p:sp>
        <p:nvSpPr>
          <p:cNvPr id="4" name="Subtitle 3">
            <a:extLst>
              <a:ext uri="{FF2B5EF4-FFF2-40B4-BE49-F238E27FC236}">
                <a16:creationId xmlns="" xmlns:a16="http://schemas.microsoft.com/office/drawing/2014/main" id="{4CAFB058-F34E-4FAC-AA90-D1CB170C9984}"/>
              </a:ext>
            </a:extLst>
          </p:cNvPr>
          <p:cNvSpPr>
            <a:spLocks noGrp="1"/>
          </p:cNvSpPr>
          <p:nvPr>
            <p:ph type="subTitle" idx="1"/>
          </p:nvPr>
        </p:nvSpPr>
        <p:spPr bwMode="black">
          <a:xfrm>
            <a:off x="208547" y="818147"/>
            <a:ext cx="11823032" cy="5855369"/>
          </a:xfrm>
        </p:spPr>
        <p:txBody>
          <a:bodyPr/>
          <a:lstStyle/>
          <a:p>
            <a:pPr marL="342900" indent="-342900" algn="l">
              <a:lnSpc>
                <a:spcPct val="150000"/>
              </a:lnSpc>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rPr>
              <a:t>Treatment forms vary for different types of respiratory diseases. </a:t>
            </a:r>
          </a:p>
          <a:p>
            <a:pPr marL="342900" indent="-342900" algn="l">
              <a:lnSpc>
                <a:spcPct val="150000"/>
              </a:lnSpc>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rPr>
              <a:t>The selection of form of treatment depends on the root cause of the disease, diagnosis, severity, age, and condition analysis of the disease. </a:t>
            </a:r>
          </a:p>
          <a:p>
            <a:pPr marL="342900" indent="-342900" algn="l">
              <a:lnSpc>
                <a:spcPct val="150000"/>
              </a:lnSpc>
              <a:buFont typeface="Wingdings" panose="05000000000000000000" pitchFamily="2" charset="2"/>
              <a:buChar char="v"/>
            </a:pPr>
            <a:r>
              <a:rPr lang="en-US" dirty="0">
                <a:effectLst/>
                <a:latin typeface="Times New Roman" panose="02020603050405020304" pitchFamily="18" charset="0"/>
                <a:ea typeface="Calibri" panose="020F0502020204030204" pitchFamily="34" charset="0"/>
              </a:rPr>
              <a:t>Depending on the patient's respiratory disease, treatment may include; </a:t>
            </a:r>
          </a:p>
          <a:p>
            <a:pPr marL="914400" lvl="1" indent="-457200" algn="l">
              <a:lnSpc>
                <a:spcPct val="150000"/>
              </a:lnSpc>
              <a:buFont typeface="+mj-lt"/>
              <a:buAutoNum type="alphaLcParenR"/>
            </a:pPr>
            <a:r>
              <a:rPr lang="en-US" sz="2400" dirty="0">
                <a:solidFill>
                  <a:schemeClr val="bg1"/>
                </a:solidFill>
                <a:latin typeface="Times New Roman" panose="02020603050405020304" pitchFamily="18" charset="0"/>
                <a:ea typeface="Calibri" panose="020F0502020204030204" pitchFamily="34" charset="0"/>
              </a:rPr>
              <a:t>P</a:t>
            </a:r>
            <a:r>
              <a:rPr lang="en-US" sz="2400" dirty="0">
                <a:solidFill>
                  <a:schemeClr val="bg1"/>
                </a:solidFill>
                <a:effectLst/>
                <a:latin typeface="Times New Roman" panose="02020603050405020304" pitchFamily="18" charset="0"/>
                <a:ea typeface="Calibri" panose="020F0502020204030204" pitchFamily="34" charset="0"/>
              </a:rPr>
              <a:t>harmacological</a:t>
            </a:r>
          </a:p>
          <a:p>
            <a:pPr marL="914400" lvl="1" indent="-457200" algn="l">
              <a:lnSpc>
                <a:spcPct val="150000"/>
              </a:lnSpc>
              <a:buFont typeface="+mj-lt"/>
              <a:buAutoNum type="alphaLcParenR"/>
            </a:pPr>
            <a:r>
              <a:rPr lang="en-US" sz="2400" dirty="0">
                <a:solidFill>
                  <a:schemeClr val="bg1"/>
                </a:solidFill>
                <a:latin typeface="Times New Roman" panose="02020603050405020304" pitchFamily="18" charset="0"/>
                <a:ea typeface="Calibri" panose="020F0502020204030204" pitchFamily="34" charset="0"/>
              </a:rPr>
              <a:t>N</a:t>
            </a:r>
            <a:r>
              <a:rPr lang="en-US" sz="2400" dirty="0">
                <a:solidFill>
                  <a:schemeClr val="bg1"/>
                </a:solidFill>
                <a:effectLst/>
                <a:latin typeface="Times New Roman" panose="02020603050405020304" pitchFamily="18" charset="0"/>
                <a:ea typeface="Calibri" panose="020F0502020204030204" pitchFamily="34" charset="0"/>
              </a:rPr>
              <a:t>on-pharmacological interventions</a:t>
            </a:r>
          </a:p>
          <a:p>
            <a:pPr marL="914400" lvl="1" indent="-457200" algn="l">
              <a:lnSpc>
                <a:spcPct val="150000"/>
              </a:lnSpc>
              <a:buFont typeface="+mj-lt"/>
              <a:buAutoNum type="alphaLcParenR"/>
            </a:pPr>
            <a:r>
              <a:rPr lang="en-US" sz="2400" dirty="0">
                <a:solidFill>
                  <a:schemeClr val="bg1"/>
                </a:solidFill>
                <a:latin typeface="Times New Roman" panose="02020603050405020304" pitchFamily="18" charset="0"/>
                <a:ea typeface="Calibri" panose="020F0502020204030204" pitchFamily="34" charset="0"/>
              </a:rPr>
              <a:t>A</a:t>
            </a:r>
            <a:r>
              <a:rPr lang="en-US" sz="2400" dirty="0">
                <a:solidFill>
                  <a:schemeClr val="bg1"/>
                </a:solidFill>
                <a:effectLst/>
                <a:latin typeface="Times New Roman" panose="02020603050405020304" pitchFamily="18" charset="0"/>
                <a:ea typeface="Calibri" panose="020F0502020204030204" pitchFamily="34" charset="0"/>
              </a:rPr>
              <a:t>dditional procedures. </a:t>
            </a:r>
            <a:endParaRPr lang="en-US" sz="2400" dirty="0">
              <a:solidFill>
                <a:schemeClr val="bg1"/>
              </a:solidFill>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631703FA-65E2-4E60-B9CE-387169A2F4AE}"/>
              </a:ext>
            </a:extLst>
          </p:cNvPr>
          <p:cNvSpPr>
            <a:spLocks noGrp="1"/>
          </p:cNvSpPr>
          <p:nvPr>
            <p:ph type="sldNum" sz="quarter" idx="12"/>
          </p:nvPr>
        </p:nvSpPr>
        <p:spPr/>
        <p:txBody>
          <a:bodyPr/>
          <a:lstStyle/>
          <a:p>
            <a:r>
              <a:rPr lang="en-US" dirty="0"/>
              <a:t>page </a:t>
            </a:r>
            <a:fld id="{19B51A1E-902D-48AF-9020-955120F399B6}" type="slidenum">
              <a:rPr lang="en-US" b="1" i="1" smtClean="0"/>
              <a:pPr/>
              <a:t>7</a:t>
            </a:fld>
            <a:endParaRPr lang="en-US" b="1" i="1" dirty="0"/>
          </a:p>
        </p:txBody>
      </p:sp>
    </p:spTree>
    <p:extLst>
      <p:ext uri="{BB962C8B-B14F-4D97-AF65-F5344CB8AC3E}">
        <p14:creationId xmlns="" xmlns:p14="http://schemas.microsoft.com/office/powerpoint/2010/main" val="237073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58E8F1D1-2E7D-42A1-89B1-02F0157F588D}"/>
              </a:ext>
            </a:extLst>
          </p:cNvPr>
          <p:cNvPicPr>
            <a:picLocks noGrp="1" noChangeAspect="1"/>
          </p:cNvPicPr>
          <p:nvPr>
            <p:ph type="pic" sz="quarter" idx="10"/>
          </p:nvPr>
        </p:nvPicPr>
        <p:blipFill>
          <a:blip r:embed="rId3"/>
          <a:srcRect/>
          <a:stretch/>
        </p:blipFill>
        <p:spPr>
          <a:xfrm>
            <a:off x="109182" y="136525"/>
            <a:ext cx="11914496" cy="6584950"/>
          </a:xfrm>
        </p:spPr>
      </p:pic>
      <p:sp>
        <p:nvSpPr>
          <p:cNvPr id="12" name="Rectangle 11">
            <a:extLst>
              <a:ext uri="{FF2B5EF4-FFF2-40B4-BE49-F238E27FC236}">
                <a16:creationId xmlns="" xmlns:a16="http://schemas.microsoft.com/office/drawing/2014/main" id="{1D3F6556-8AF2-4DC2-86FE-E38011E946E6}"/>
              </a:ext>
              <a:ext uri="{C183D7F6-B498-43B3-948B-1728B52AA6E4}">
                <adec:decorative xmlns="" xmlns:adec="http://schemas.microsoft.com/office/drawing/2017/decorative" val="1"/>
              </a:ext>
            </a:extLst>
          </p:cNvPr>
          <p:cNvSpPr/>
          <p:nvPr/>
        </p:nvSpPr>
        <p:spPr bwMode="invGray">
          <a:xfrm rot="5400000">
            <a:off x="2723145" y="-2610853"/>
            <a:ext cx="6858001" cy="1207970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697DC055-29AA-4AE9-8621-A0765113CDFB}"/>
              </a:ext>
            </a:extLst>
          </p:cNvPr>
          <p:cNvSpPr>
            <a:spLocks noGrp="1"/>
          </p:cNvSpPr>
          <p:nvPr>
            <p:ph type="ctrTitle"/>
          </p:nvPr>
        </p:nvSpPr>
        <p:spPr bwMode="black">
          <a:xfrm>
            <a:off x="324853" y="156411"/>
            <a:ext cx="11454062" cy="709863"/>
          </a:xfrm>
        </p:spPr>
        <p:txBody>
          <a:bodyPr/>
          <a:lstStyle/>
          <a:p>
            <a:pPr algn="ctr"/>
            <a:r>
              <a:rPr lang="en-US" dirty="0">
                <a:latin typeface="Times New Roman" panose="02020603050405020304" pitchFamily="18" charset="0"/>
                <a:cs typeface="Times New Roman" panose="02020603050405020304" pitchFamily="18" charset="0"/>
              </a:rPr>
              <a:t>FORMS OF TREATMENT (Continuation)</a:t>
            </a:r>
          </a:p>
        </p:txBody>
      </p:sp>
      <p:sp>
        <p:nvSpPr>
          <p:cNvPr id="4" name="Subtitle 3">
            <a:extLst>
              <a:ext uri="{FF2B5EF4-FFF2-40B4-BE49-F238E27FC236}">
                <a16:creationId xmlns="" xmlns:a16="http://schemas.microsoft.com/office/drawing/2014/main" id="{4CAFB058-F34E-4FAC-AA90-D1CB170C9984}"/>
              </a:ext>
            </a:extLst>
          </p:cNvPr>
          <p:cNvSpPr>
            <a:spLocks noGrp="1"/>
          </p:cNvSpPr>
          <p:nvPr>
            <p:ph type="subTitle" idx="1"/>
          </p:nvPr>
        </p:nvSpPr>
        <p:spPr bwMode="black">
          <a:xfrm>
            <a:off x="208546" y="818147"/>
            <a:ext cx="11983453" cy="5855369"/>
          </a:xfrm>
        </p:spPr>
        <p:txBody>
          <a:bodyPr/>
          <a:lstStyle/>
          <a:p>
            <a:pPr algn="l">
              <a:lnSpc>
                <a:spcPct val="150000"/>
              </a:lnSpc>
            </a:pPr>
            <a:r>
              <a:rPr lang="en-US" b="1" dirty="0">
                <a:effectLst/>
                <a:latin typeface="Times New Roman" panose="02020603050405020304" pitchFamily="18" charset="0"/>
                <a:ea typeface="Calibri" panose="020F0502020204030204" pitchFamily="34" charset="0"/>
              </a:rPr>
              <a:t>Pharmacological treatment</a:t>
            </a:r>
          </a:p>
          <a:p>
            <a:pPr marL="285750" indent="-285750" algn="l">
              <a:lnSpc>
                <a:spcPct val="150000"/>
              </a:lnSpc>
              <a:buFont typeface="Wingdings" panose="05000000000000000000" pitchFamily="2" charset="2"/>
              <a:buChar char="ü"/>
            </a:pPr>
            <a:r>
              <a:rPr lang="en-US" sz="2200" dirty="0">
                <a:latin typeface="Times New Roman" panose="02020603050405020304" pitchFamily="18" charset="0"/>
                <a:ea typeface="Calibri" panose="020F0502020204030204" pitchFamily="34" charset="0"/>
              </a:rPr>
              <a:t>Pharmacologic treatment entail the treatment of the disease using medication. Pharmacologic treatment of chronic respiratory disease involv</a:t>
            </a:r>
            <a:r>
              <a:rPr lang="en-US" sz="2200" dirty="0">
                <a:effectLst/>
                <a:latin typeface="Times New Roman" panose="02020603050405020304" pitchFamily="18" charset="0"/>
                <a:ea typeface="Calibri" panose="020F0502020204030204" pitchFamily="34" charset="0"/>
              </a:rPr>
              <a:t>e a combination of oral drugs, inhalers, and intravenous treatments. The combination of medication to be used depend on the type of chronic respiratory disease the patient has. For instance, asthma treatment may require medications such as corticosteroids, anti-immunoglobulin and antibodies while treatment of COPD ma require theophylline, oral steroids, antibiotics and phosphodiesterase-4 inhibitors. </a:t>
            </a:r>
          </a:p>
          <a:p>
            <a:pPr marL="285750" indent="-285750" algn="l">
              <a:lnSpc>
                <a:spcPct val="150000"/>
              </a:lnSpc>
              <a:buFont typeface="Wingdings" panose="05000000000000000000" pitchFamily="2" charset="2"/>
              <a:buChar char="ü"/>
            </a:pPr>
            <a:r>
              <a:rPr lang="en-US" sz="2200" dirty="0">
                <a:effectLst/>
                <a:latin typeface="Times New Roman" panose="02020603050405020304" pitchFamily="18" charset="0"/>
                <a:ea typeface="Calibri" panose="020F0502020204030204" pitchFamily="34" charset="0"/>
              </a:rPr>
              <a:t>Inhalers, oral medications, nebulizers, and injections are common in treating most respiratory conditions such as asthma and chronic obstructive pulmonary disease (Cox et al., 2018). </a:t>
            </a:r>
            <a:endParaRPr lang="en-US" sz="2200" dirty="0">
              <a:latin typeface="Times New Roman" panose="02020603050405020304" pitchFamily="18" charset="0"/>
              <a:ea typeface="Calibri" panose="020F0502020204030204" pitchFamily="34" charset="0"/>
            </a:endParaRPr>
          </a:p>
          <a:p>
            <a:pPr marL="285750" indent="-285750" algn="l">
              <a:lnSpc>
                <a:spcPct val="150000"/>
              </a:lnSpc>
              <a:buFont typeface="Wingdings" panose="05000000000000000000" pitchFamily="2" charset="2"/>
              <a:buChar char="ü"/>
            </a:pPr>
            <a:r>
              <a:rPr lang="en-US" sz="2200" dirty="0">
                <a:effectLst/>
                <a:latin typeface="Times New Roman" panose="02020603050405020304" pitchFamily="18" charset="0"/>
                <a:ea typeface="Calibri" panose="020F0502020204030204" pitchFamily="34" charset="0"/>
              </a:rPr>
              <a:t>Health care professionals ought to provide patients with specific explanations on the use of specific medications, their benefits, and potential side effects.</a:t>
            </a:r>
            <a:endParaRPr lang="en-US" sz="2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631703FA-65E2-4E60-B9CE-387169A2F4AE}"/>
              </a:ext>
            </a:extLst>
          </p:cNvPr>
          <p:cNvSpPr>
            <a:spLocks noGrp="1"/>
          </p:cNvSpPr>
          <p:nvPr>
            <p:ph type="sldNum" sz="quarter" idx="12"/>
          </p:nvPr>
        </p:nvSpPr>
        <p:spPr/>
        <p:txBody>
          <a:bodyPr/>
          <a:lstStyle/>
          <a:p>
            <a:r>
              <a:rPr lang="en-US" dirty="0"/>
              <a:t>page </a:t>
            </a:r>
            <a:fld id="{19B51A1E-902D-48AF-9020-955120F399B6}" type="slidenum">
              <a:rPr lang="en-US" b="1" i="1" smtClean="0"/>
              <a:pPr/>
              <a:t>8</a:t>
            </a:fld>
            <a:endParaRPr lang="en-US" b="1" i="1" dirty="0"/>
          </a:p>
        </p:txBody>
      </p:sp>
    </p:spTree>
    <p:extLst>
      <p:ext uri="{BB962C8B-B14F-4D97-AF65-F5344CB8AC3E}">
        <p14:creationId xmlns="" xmlns:p14="http://schemas.microsoft.com/office/powerpoint/2010/main" val="24133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 xmlns:a16="http://schemas.microsoft.com/office/drawing/2014/main" id="{58E8F1D1-2E7D-42A1-89B1-02F0157F588D}"/>
              </a:ext>
            </a:extLst>
          </p:cNvPr>
          <p:cNvPicPr>
            <a:picLocks noGrp="1" noChangeAspect="1"/>
          </p:cNvPicPr>
          <p:nvPr>
            <p:ph type="pic" sz="quarter" idx="10"/>
          </p:nvPr>
        </p:nvPicPr>
        <p:blipFill>
          <a:blip r:embed="rId3"/>
          <a:srcRect/>
          <a:stretch/>
        </p:blipFill>
        <p:spPr>
          <a:xfrm>
            <a:off x="109182" y="136525"/>
            <a:ext cx="11914496" cy="6584950"/>
          </a:xfrm>
        </p:spPr>
      </p:pic>
      <p:sp>
        <p:nvSpPr>
          <p:cNvPr id="12" name="Rectangle 11">
            <a:extLst>
              <a:ext uri="{FF2B5EF4-FFF2-40B4-BE49-F238E27FC236}">
                <a16:creationId xmlns="" xmlns:a16="http://schemas.microsoft.com/office/drawing/2014/main" id="{1D3F6556-8AF2-4DC2-86FE-E38011E946E6}"/>
              </a:ext>
              <a:ext uri="{C183D7F6-B498-43B3-948B-1728B52AA6E4}">
                <adec:decorative xmlns="" xmlns:adec="http://schemas.microsoft.com/office/drawing/2017/decorative" val="1"/>
              </a:ext>
            </a:extLst>
          </p:cNvPr>
          <p:cNvSpPr/>
          <p:nvPr/>
        </p:nvSpPr>
        <p:spPr bwMode="invGray">
          <a:xfrm rot="5400000">
            <a:off x="2723145" y="-2610853"/>
            <a:ext cx="6858001" cy="1207970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697DC055-29AA-4AE9-8621-A0765113CDFB}"/>
              </a:ext>
            </a:extLst>
          </p:cNvPr>
          <p:cNvSpPr>
            <a:spLocks noGrp="1"/>
          </p:cNvSpPr>
          <p:nvPr>
            <p:ph type="ctrTitle"/>
          </p:nvPr>
        </p:nvSpPr>
        <p:spPr bwMode="black">
          <a:xfrm>
            <a:off x="324853" y="156411"/>
            <a:ext cx="11454062" cy="709863"/>
          </a:xfrm>
        </p:spPr>
        <p:txBody>
          <a:bodyPr/>
          <a:lstStyle/>
          <a:p>
            <a:pPr algn="ctr"/>
            <a:r>
              <a:rPr lang="en-US" dirty="0">
                <a:latin typeface="Times New Roman" panose="02020603050405020304" pitchFamily="18" charset="0"/>
                <a:cs typeface="Times New Roman" panose="02020603050405020304" pitchFamily="18" charset="0"/>
              </a:rPr>
              <a:t>FORMS OF TREATMENT (Continuation)</a:t>
            </a:r>
          </a:p>
        </p:txBody>
      </p:sp>
      <p:sp>
        <p:nvSpPr>
          <p:cNvPr id="4" name="Subtitle 3">
            <a:extLst>
              <a:ext uri="{FF2B5EF4-FFF2-40B4-BE49-F238E27FC236}">
                <a16:creationId xmlns="" xmlns:a16="http://schemas.microsoft.com/office/drawing/2014/main" id="{4CAFB058-F34E-4FAC-AA90-D1CB170C9984}"/>
              </a:ext>
            </a:extLst>
          </p:cNvPr>
          <p:cNvSpPr>
            <a:spLocks noGrp="1"/>
          </p:cNvSpPr>
          <p:nvPr>
            <p:ph type="subTitle" idx="1"/>
          </p:nvPr>
        </p:nvSpPr>
        <p:spPr bwMode="black">
          <a:xfrm>
            <a:off x="208546" y="818147"/>
            <a:ext cx="11983453" cy="5855369"/>
          </a:xfrm>
        </p:spPr>
        <p:txBody>
          <a:bodyPr/>
          <a:lstStyle/>
          <a:p>
            <a:pPr algn="l">
              <a:lnSpc>
                <a:spcPct val="150000"/>
              </a:lnSpc>
            </a:pPr>
            <a:r>
              <a:rPr lang="en-US" b="1" dirty="0">
                <a:effectLst/>
                <a:latin typeface="Times New Roman" panose="02020603050405020304" pitchFamily="18" charset="0"/>
                <a:ea typeface="Calibri" panose="020F0502020204030204" pitchFamily="34" charset="0"/>
              </a:rPr>
              <a:t>Non-Pharmacological treatment</a:t>
            </a:r>
          </a:p>
          <a:p>
            <a:pPr marL="285750" indent="-285750" algn="l">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This are interventions that do not involve the use of medications. Non-pharmacological treatment of chronic respiratory diseases include activities such as</a:t>
            </a:r>
          </a:p>
          <a:p>
            <a:pPr marL="1200150" lvl="2" indent="-285750" algn="l">
              <a:lnSpc>
                <a:spcPct val="150000"/>
              </a:lnSpc>
              <a:buFont typeface="Wingdings" panose="05000000000000000000" pitchFamily="2" charset="2"/>
              <a:buChar char="ü"/>
            </a:pPr>
            <a:r>
              <a:rPr lang="en-US" sz="2400" dirty="0">
                <a:solidFill>
                  <a:schemeClr val="bg1"/>
                </a:solidFill>
                <a:latin typeface="Times New Roman" panose="02020603050405020304" pitchFamily="18" charset="0"/>
                <a:cs typeface="Times New Roman" panose="02020603050405020304" pitchFamily="18" charset="0"/>
              </a:rPr>
              <a:t>Smoking cessation: Smoking compromises patients breathing therefore, it is critical for patients with respiratory diseases to quit smoking. </a:t>
            </a:r>
          </a:p>
          <a:p>
            <a:pPr marL="1200150" lvl="2" indent="-285750" algn="l">
              <a:lnSpc>
                <a:spcPct val="150000"/>
              </a:lnSpc>
              <a:buFont typeface="Wingdings" panose="05000000000000000000" pitchFamily="2" charset="2"/>
              <a:buChar char="ü"/>
            </a:pPr>
            <a:r>
              <a:rPr lang="en-US" sz="2400" dirty="0">
                <a:solidFill>
                  <a:schemeClr val="bg1"/>
                </a:solidFill>
                <a:latin typeface="Times New Roman" panose="02020603050405020304" pitchFamily="18" charset="0"/>
                <a:ea typeface="Calibri" panose="020F0502020204030204" pitchFamily="34" charset="0"/>
              </a:rPr>
              <a:t>S</a:t>
            </a:r>
            <a:r>
              <a:rPr lang="en-US" sz="2400" dirty="0">
                <a:solidFill>
                  <a:schemeClr val="bg1"/>
                </a:solidFill>
                <a:effectLst/>
                <a:latin typeface="Times New Roman" panose="02020603050405020304" pitchFamily="18" charset="0"/>
                <a:ea typeface="Calibri" panose="020F0502020204030204" pitchFamily="34" charset="0"/>
              </a:rPr>
              <a:t>upplemental oxygen</a:t>
            </a:r>
          </a:p>
          <a:p>
            <a:pPr marL="1200150" lvl="2" indent="-285750" algn="l">
              <a:lnSpc>
                <a:spcPct val="150000"/>
              </a:lnSpc>
              <a:buFont typeface="Wingdings" panose="05000000000000000000" pitchFamily="2" charset="2"/>
              <a:buChar char="ü"/>
            </a:pPr>
            <a:r>
              <a:rPr lang="en-US" sz="2400" dirty="0">
                <a:solidFill>
                  <a:schemeClr val="bg1"/>
                </a:solidFill>
                <a:latin typeface="Times New Roman" panose="02020603050405020304" pitchFamily="18" charset="0"/>
                <a:ea typeface="Calibri" panose="020F0502020204030204" pitchFamily="34" charset="0"/>
              </a:rPr>
              <a:t>N</a:t>
            </a:r>
            <a:r>
              <a:rPr lang="en-US" sz="2400" dirty="0">
                <a:solidFill>
                  <a:schemeClr val="bg1"/>
                </a:solidFill>
                <a:effectLst/>
                <a:latin typeface="Times New Roman" panose="02020603050405020304" pitchFamily="18" charset="0"/>
                <a:ea typeface="Calibri" panose="020F0502020204030204" pitchFamily="34" charset="0"/>
              </a:rPr>
              <a:t>utritional support</a:t>
            </a:r>
          </a:p>
          <a:p>
            <a:pPr marL="1200150" lvl="2" indent="-285750" algn="l">
              <a:lnSpc>
                <a:spcPct val="150000"/>
              </a:lnSpc>
              <a:buFont typeface="Wingdings" panose="05000000000000000000" pitchFamily="2" charset="2"/>
              <a:buChar char="ü"/>
            </a:pPr>
            <a:r>
              <a:rPr lang="en-US" sz="2200" dirty="0">
                <a:solidFill>
                  <a:schemeClr val="bg1"/>
                </a:solidFill>
                <a:latin typeface="Times New Roman" panose="02020603050405020304" pitchFamily="18" charset="0"/>
                <a:ea typeface="Calibri" panose="020F0502020204030204" pitchFamily="34" charset="0"/>
              </a:rPr>
              <a:t>P</a:t>
            </a:r>
            <a:r>
              <a:rPr lang="en-US" sz="2200" dirty="0">
                <a:solidFill>
                  <a:schemeClr val="bg1"/>
                </a:solidFill>
                <a:effectLst/>
                <a:latin typeface="Times New Roman" panose="02020603050405020304" pitchFamily="18" charset="0"/>
                <a:ea typeface="Calibri" panose="020F0502020204030204" pitchFamily="34" charset="0"/>
              </a:rPr>
              <a:t>ulmonary rehabilitation: It reduces breathlessness, improves HRQoL, and increases tolerance in patients with chronic respiratory diseases (Cox et al., 2018). </a:t>
            </a:r>
          </a:p>
          <a:p>
            <a:pPr marL="1200150" lvl="2" indent="-285750" algn="l">
              <a:lnSpc>
                <a:spcPct val="150000"/>
              </a:lnSpc>
              <a:buFont typeface="Wingdings" panose="05000000000000000000" pitchFamily="2" charset="2"/>
              <a:buChar char="ü"/>
            </a:pPr>
            <a:r>
              <a:rPr lang="en-US" sz="2200" dirty="0">
                <a:solidFill>
                  <a:schemeClr val="bg1"/>
                </a:solidFill>
                <a:latin typeface="Times New Roman" panose="02020603050405020304" pitchFamily="18" charset="0"/>
                <a:ea typeface="Calibri" panose="020F0502020204030204" pitchFamily="34" charset="0"/>
              </a:rPr>
              <a:t>S</a:t>
            </a:r>
            <a:r>
              <a:rPr lang="en-US" sz="2200" dirty="0">
                <a:solidFill>
                  <a:schemeClr val="bg1"/>
                </a:solidFill>
                <a:effectLst/>
                <a:latin typeface="Times New Roman" panose="02020603050405020304" pitchFamily="18" charset="0"/>
                <a:ea typeface="Calibri" panose="020F0502020204030204" pitchFamily="34" charset="0"/>
              </a:rPr>
              <a:t>elf-management.</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 xmlns:a16="http://schemas.microsoft.com/office/drawing/2014/main" id="{631703FA-65E2-4E60-B9CE-387169A2F4AE}"/>
              </a:ext>
            </a:extLst>
          </p:cNvPr>
          <p:cNvSpPr>
            <a:spLocks noGrp="1"/>
          </p:cNvSpPr>
          <p:nvPr>
            <p:ph type="sldNum" sz="quarter" idx="12"/>
          </p:nvPr>
        </p:nvSpPr>
        <p:spPr/>
        <p:txBody>
          <a:bodyPr/>
          <a:lstStyle/>
          <a:p>
            <a:r>
              <a:rPr lang="en-US" dirty="0"/>
              <a:t>page </a:t>
            </a:r>
            <a:fld id="{19B51A1E-902D-48AF-9020-955120F399B6}" type="slidenum">
              <a:rPr lang="en-US" b="1" i="1" smtClean="0"/>
              <a:pPr/>
              <a:t>9</a:t>
            </a:fld>
            <a:endParaRPr lang="en-US" b="1" i="1" dirty="0"/>
          </a:p>
        </p:txBody>
      </p:sp>
    </p:spTree>
    <p:extLst>
      <p:ext uri="{BB962C8B-B14F-4D97-AF65-F5344CB8AC3E}">
        <p14:creationId xmlns="" xmlns:p14="http://schemas.microsoft.com/office/powerpoint/2010/main" val="2682512617"/>
      </p:ext>
    </p:extLst>
  </p:cSld>
  <p:clrMapOvr>
    <a:masterClrMapping/>
  </p:clrMapOvr>
</p:sld>
</file>

<file path=ppt/theme/theme1.xml><?xml version="1.0" encoding="utf-8"?>
<a:theme xmlns:a="http://schemas.openxmlformats.org/drawingml/2006/main" name="Office Theme">
  <a:themeElements>
    <a:clrScheme name="Custom 128">
      <a:dk1>
        <a:sysClr val="windowText" lastClr="000000"/>
      </a:dk1>
      <a:lt1>
        <a:srgbClr val="FFFFFF"/>
      </a:lt1>
      <a:dk2>
        <a:srgbClr val="3F3F3F"/>
      </a:dk2>
      <a:lt2>
        <a:srgbClr val="F2F2F2"/>
      </a:lt2>
      <a:accent1>
        <a:srgbClr val="31B0C1"/>
      </a:accent1>
      <a:accent2>
        <a:srgbClr val="CB488B"/>
      </a:accent2>
      <a:accent3>
        <a:srgbClr val="BC9230"/>
      </a:accent3>
      <a:accent4>
        <a:srgbClr val="126974"/>
      </a:accent4>
      <a:accent5>
        <a:srgbClr val="C13131"/>
      </a:accent5>
      <a:accent6>
        <a:srgbClr val="8E8016"/>
      </a:accent6>
      <a:hlink>
        <a:srgbClr val="31B0C1"/>
      </a:hlink>
      <a:folHlink>
        <a:srgbClr val="31B0C1"/>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89652269_Healthcare pitch deck_RVA_v5" id="{131D69DF-5A4C-4D7D-9CA6-F5F98F0CBF64}" vid="{02C95288-9555-411A-9D92-BD9F03F3A2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A2AAC-D70B-4233-9389-268D689677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FFFEA1C-4D28-422A-816B-51B2F61D85DA}">
  <ds:schemaRefs>
    <ds:schemaRef ds:uri="http://schemas.microsoft.com/sharepoint/v3/contenttype/forms"/>
  </ds:schemaRefs>
</ds:datastoreItem>
</file>

<file path=customXml/itemProps3.xml><?xml version="1.0" encoding="utf-8"?>
<ds:datastoreItem xmlns:ds="http://schemas.openxmlformats.org/officeDocument/2006/customXml" ds:itemID="{172D1CBC-A6D2-4C27-A0DD-244AE04E3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Healthcare pitch deck</Template>
  <TotalTime>99</TotalTime>
  <Words>1361</Words>
  <Application>Microsoft Office PowerPoint</Application>
  <PresentationFormat>Custom</PresentationFormat>
  <Paragraphs>102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RESPIRATORY HOME CARE</vt:lpstr>
      <vt:lpstr>Presentation Overview</vt:lpstr>
      <vt:lpstr>INTRODUCTION</vt:lpstr>
      <vt:lpstr>DISEASES</vt:lpstr>
      <vt:lpstr>EQUIPMENT USED IN RESPIRATORY HOME CARE</vt:lpstr>
      <vt:lpstr>PROFESSIONALS PROVIDING RESPIRATORY HOME CARE SERVICES</vt:lpstr>
      <vt:lpstr>FORMS OF TREATMENT</vt:lpstr>
      <vt:lpstr>FORMS OF TREATMENT (Continuation)</vt:lpstr>
      <vt:lpstr>FORMS OF TREATMENT (Continuation)</vt:lpstr>
      <vt:lpstr>CONCLUSION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HOME CARE</dc:title>
  <dc:creator>Brian Magare</dc:creator>
  <cp:lastModifiedBy>Kevin</cp:lastModifiedBy>
  <cp:revision>26</cp:revision>
  <dcterms:created xsi:type="dcterms:W3CDTF">2021-04-18T14:43:48Z</dcterms:created>
  <dcterms:modified xsi:type="dcterms:W3CDTF">2021-04-18T17:34:18Z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